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49"/>
  </p:notesMasterIdLst>
  <p:handoutMasterIdLst>
    <p:handoutMasterId r:id="rId150"/>
  </p:handoutMasterIdLst>
  <p:sldIdLst>
    <p:sldId id="256" r:id="rId2"/>
    <p:sldId id="382" r:id="rId3"/>
    <p:sldId id="400" r:id="rId4"/>
    <p:sldId id="261" r:id="rId5"/>
    <p:sldId id="257" r:id="rId6"/>
    <p:sldId id="263" r:id="rId7"/>
    <p:sldId id="386" r:id="rId8"/>
    <p:sldId id="387" r:id="rId9"/>
    <p:sldId id="388" r:id="rId10"/>
    <p:sldId id="265" r:id="rId11"/>
    <p:sldId id="389" r:id="rId12"/>
    <p:sldId id="267" r:id="rId13"/>
    <p:sldId id="390" r:id="rId14"/>
    <p:sldId id="391" r:id="rId15"/>
    <p:sldId id="392" r:id="rId16"/>
    <p:sldId id="393" r:id="rId17"/>
    <p:sldId id="394" r:id="rId18"/>
    <p:sldId id="395" r:id="rId19"/>
    <p:sldId id="396" r:id="rId20"/>
    <p:sldId id="397" r:id="rId21"/>
    <p:sldId id="398" r:id="rId22"/>
    <p:sldId id="399" r:id="rId23"/>
    <p:sldId id="401" r:id="rId24"/>
    <p:sldId id="402" r:id="rId25"/>
    <p:sldId id="403" r:id="rId26"/>
    <p:sldId id="404" r:id="rId27"/>
    <p:sldId id="405" r:id="rId28"/>
    <p:sldId id="406" r:id="rId29"/>
    <p:sldId id="408" r:id="rId30"/>
    <p:sldId id="407" r:id="rId31"/>
    <p:sldId id="409" r:id="rId32"/>
    <p:sldId id="410" r:id="rId33"/>
    <p:sldId id="411" r:id="rId34"/>
    <p:sldId id="412" r:id="rId35"/>
    <p:sldId id="413" r:id="rId36"/>
    <p:sldId id="414" r:id="rId37"/>
    <p:sldId id="415" r:id="rId38"/>
    <p:sldId id="416" r:id="rId39"/>
    <p:sldId id="417" r:id="rId40"/>
    <p:sldId id="418" r:id="rId41"/>
    <p:sldId id="419" r:id="rId42"/>
    <p:sldId id="420" r:id="rId43"/>
    <p:sldId id="421" r:id="rId44"/>
    <p:sldId id="422" r:id="rId45"/>
    <p:sldId id="423" r:id="rId46"/>
    <p:sldId id="424" r:id="rId47"/>
    <p:sldId id="425" r:id="rId48"/>
    <p:sldId id="426" r:id="rId49"/>
    <p:sldId id="427" r:id="rId50"/>
    <p:sldId id="428" r:id="rId51"/>
    <p:sldId id="429" r:id="rId52"/>
    <p:sldId id="430" r:id="rId53"/>
    <p:sldId id="431" r:id="rId54"/>
    <p:sldId id="432" r:id="rId55"/>
    <p:sldId id="433" r:id="rId56"/>
    <p:sldId id="434" r:id="rId57"/>
    <p:sldId id="435" r:id="rId58"/>
    <p:sldId id="436" r:id="rId59"/>
    <p:sldId id="437" r:id="rId60"/>
    <p:sldId id="438" r:id="rId61"/>
    <p:sldId id="439" r:id="rId62"/>
    <p:sldId id="440" r:id="rId63"/>
    <p:sldId id="441" r:id="rId64"/>
    <p:sldId id="442" r:id="rId65"/>
    <p:sldId id="443" r:id="rId66"/>
    <p:sldId id="444" r:id="rId67"/>
    <p:sldId id="445" r:id="rId68"/>
    <p:sldId id="446" r:id="rId69"/>
    <p:sldId id="447" r:id="rId70"/>
    <p:sldId id="448" r:id="rId71"/>
    <p:sldId id="477" r:id="rId72"/>
    <p:sldId id="450" r:id="rId73"/>
    <p:sldId id="451" r:id="rId74"/>
    <p:sldId id="452" r:id="rId75"/>
    <p:sldId id="453" r:id="rId76"/>
    <p:sldId id="540" r:id="rId77"/>
    <p:sldId id="541" r:id="rId78"/>
    <p:sldId id="454" r:id="rId79"/>
    <p:sldId id="455" r:id="rId80"/>
    <p:sldId id="456" r:id="rId81"/>
    <p:sldId id="457" r:id="rId82"/>
    <p:sldId id="458" r:id="rId83"/>
    <p:sldId id="459" r:id="rId84"/>
    <p:sldId id="460" r:id="rId85"/>
    <p:sldId id="461" r:id="rId86"/>
    <p:sldId id="462" r:id="rId87"/>
    <p:sldId id="463" r:id="rId88"/>
    <p:sldId id="464" r:id="rId89"/>
    <p:sldId id="538" r:id="rId90"/>
    <p:sldId id="466" r:id="rId91"/>
    <p:sldId id="467" r:id="rId92"/>
    <p:sldId id="468" r:id="rId93"/>
    <p:sldId id="469" r:id="rId94"/>
    <p:sldId id="470" r:id="rId95"/>
    <p:sldId id="471" r:id="rId96"/>
    <p:sldId id="472" r:id="rId97"/>
    <p:sldId id="473" r:id="rId98"/>
    <p:sldId id="478" r:id="rId99"/>
    <p:sldId id="475" r:id="rId100"/>
    <p:sldId id="476" r:id="rId101"/>
    <p:sldId id="479" r:id="rId102"/>
    <p:sldId id="480" r:id="rId103"/>
    <p:sldId id="539" r:id="rId104"/>
    <p:sldId id="482" r:id="rId105"/>
    <p:sldId id="485" r:id="rId106"/>
    <p:sldId id="486" r:id="rId107"/>
    <p:sldId id="487" r:id="rId108"/>
    <p:sldId id="488" r:id="rId109"/>
    <p:sldId id="489" r:id="rId110"/>
    <p:sldId id="490" r:id="rId111"/>
    <p:sldId id="491" r:id="rId112"/>
    <p:sldId id="492" r:id="rId113"/>
    <p:sldId id="493" r:id="rId114"/>
    <p:sldId id="494" r:id="rId115"/>
    <p:sldId id="495" r:id="rId116"/>
    <p:sldId id="496" r:id="rId117"/>
    <p:sldId id="497" r:id="rId118"/>
    <p:sldId id="498" r:id="rId119"/>
    <p:sldId id="499" r:id="rId120"/>
    <p:sldId id="500" r:id="rId121"/>
    <p:sldId id="501" r:id="rId122"/>
    <p:sldId id="502" r:id="rId123"/>
    <p:sldId id="504" r:id="rId124"/>
    <p:sldId id="506" r:id="rId125"/>
    <p:sldId id="507" r:id="rId126"/>
    <p:sldId id="508" r:id="rId127"/>
    <p:sldId id="509" r:id="rId128"/>
    <p:sldId id="510" r:id="rId129"/>
    <p:sldId id="533" r:id="rId130"/>
    <p:sldId id="512" r:id="rId131"/>
    <p:sldId id="534" r:id="rId132"/>
    <p:sldId id="514" r:id="rId133"/>
    <p:sldId id="515" r:id="rId134"/>
    <p:sldId id="535" r:id="rId135"/>
    <p:sldId id="518" r:id="rId136"/>
    <p:sldId id="536" r:id="rId137"/>
    <p:sldId id="537" r:id="rId138"/>
    <p:sldId id="522" r:id="rId139"/>
    <p:sldId id="523" r:id="rId140"/>
    <p:sldId id="524" r:id="rId141"/>
    <p:sldId id="526" r:id="rId142"/>
    <p:sldId id="527" r:id="rId143"/>
    <p:sldId id="528" r:id="rId144"/>
    <p:sldId id="529" r:id="rId145"/>
    <p:sldId id="530" r:id="rId146"/>
    <p:sldId id="531" r:id="rId147"/>
    <p:sldId id="532" r:id="rId14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 snapToGrid="0" snapToObjects="1">
      <p:cViewPr>
        <p:scale>
          <a:sx n="90" d="100"/>
          <a:sy n="90" d="100"/>
        </p:scale>
        <p:origin x="-728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1" d="100"/>
        <a:sy n="141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120" Type="http://schemas.openxmlformats.org/officeDocument/2006/relationships/slide" Target="slides/slide119.xml"/><Relationship Id="rId121" Type="http://schemas.openxmlformats.org/officeDocument/2006/relationships/slide" Target="slides/slide120.xml"/><Relationship Id="rId122" Type="http://schemas.openxmlformats.org/officeDocument/2006/relationships/slide" Target="slides/slide121.xml"/><Relationship Id="rId123" Type="http://schemas.openxmlformats.org/officeDocument/2006/relationships/slide" Target="slides/slide122.xml"/><Relationship Id="rId124" Type="http://schemas.openxmlformats.org/officeDocument/2006/relationships/slide" Target="slides/slide123.xml"/><Relationship Id="rId125" Type="http://schemas.openxmlformats.org/officeDocument/2006/relationships/slide" Target="slides/slide124.xml"/><Relationship Id="rId126" Type="http://schemas.openxmlformats.org/officeDocument/2006/relationships/slide" Target="slides/slide125.xml"/><Relationship Id="rId127" Type="http://schemas.openxmlformats.org/officeDocument/2006/relationships/slide" Target="slides/slide126.xml"/><Relationship Id="rId128" Type="http://schemas.openxmlformats.org/officeDocument/2006/relationships/slide" Target="slides/slide127.xml"/><Relationship Id="rId129" Type="http://schemas.openxmlformats.org/officeDocument/2006/relationships/slide" Target="slides/slide12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90" Type="http://schemas.openxmlformats.org/officeDocument/2006/relationships/slide" Target="slides/slide89.xml"/><Relationship Id="rId91" Type="http://schemas.openxmlformats.org/officeDocument/2006/relationships/slide" Target="slides/slide90.xml"/><Relationship Id="rId92" Type="http://schemas.openxmlformats.org/officeDocument/2006/relationships/slide" Target="slides/slide91.xml"/><Relationship Id="rId93" Type="http://schemas.openxmlformats.org/officeDocument/2006/relationships/slide" Target="slides/slide92.xml"/><Relationship Id="rId94" Type="http://schemas.openxmlformats.org/officeDocument/2006/relationships/slide" Target="slides/slide93.xml"/><Relationship Id="rId95" Type="http://schemas.openxmlformats.org/officeDocument/2006/relationships/slide" Target="slides/slide94.xml"/><Relationship Id="rId96" Type="http://schemas.openxmlformats.org/officeDocument/2006/relationships/slide" Target="slides/slide95.xml"/><Relationship Id="rId101" Type="http://schemas.openxmlformats.org/officeDocument/2006/relationships/slide" Target="slides/slide100.xml"/><Relationship Id="rId102" Type="http://schemas.openxmlformats.org/officeDocument/2006/relationships/slide" Target="slides/slide101.xml"/><Relationship Id="rId103" Type="http://schemas.openxmlformats.org/officeDocument/2006/relationships/slide" Target="slides/slide102.xml"/><Relationship Id="rId104" Type="http://schemas.openxmlformats.org/officeDocument/2006/relationships/slide" Target="slides/slide103.xml"/><Relationship Id="rId105" Type="http://schemas.openxmlformats.org/officeDocument/2006/relationships/slide" Target="slides/slide104.xml"/><Relationship Id="rId106" Type="http://schemas.openxmlformats.org/officeDocument/2006/relationships/slide" Target="slides/slide105.xml"/><Relationship Id="rId107" Type="http://schemas.openxmlformats.org/officeDocument/2006/relationships/slide" Target="slides/slide106.xml"/><Relationship Id="rId108" Type="http://schemas.openxmlformats.org/officeDocument/2006/relationships/slide" Target="slides/slide107.xml"/><Relationship Id="rId109" Type="http://schemas.openxmlformats.org/officeDocument/2006/relationships/slide" Target="slides/slide108.xml"/><Relationship Id="rId97" Type="http://schemas.openxmlformats.org/officeDocument/2006/relationships/slide" Target="slides/slide96.xml"/><Relationship Id="rId98" Type="http://schemas.openxmlformats.org/officeDocument/2006/relationships/slide" Target="slides/slide97.xml"/><Relationship Id="rId99" Type="http://schemas.openxmlformats.org/officeDocument/2006/relationships/slide" Target="slides/slide98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00" Type="http://schemas.openxmlformats.org/officeDocument/2006/relationships/slide" Target="slides/slide99.xml"/><Relationship Id="rId150" Type="http://schemas.openxmlformats.org/officeDocument/2006/relationships/handoutMaster" Target="handoutMasters/handoutMaster1.xml"/><Relationship Id="rId151" Type="http://schemas.openxmlformats.org/officeDocument/2006/relationships/printerSettings" Target="printerSettings/printerSettings1.bin"/><Relationship Id="rId152" Type="http://schemas.openxmlformats.org/officeDocument/2006/relationships/presProps" Target="presProps.xml"/><Relationship Id="rId153" Type="http://schemas.openxmlformats.org/officeDocument/2006/relationships/viewProps" Target="viewProps.xml"/><Relationship Id="rId154" Type="http://schemas.openxmlformats.org/officeDocument/2006/relationships/theme" Target="theme/theme1.xml"/><Relationship Id="rId155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70" Type="http://schemas.openxmlformats.org/officeDocument/2006/relationships/slide" Target="slides/slide69.xml"/><Relationship Id="rId71" Type="http://schemas.openxmlformats.org/officeDocument/2006/relationships/slide" Target="slides/slide70.xml"/><Relationship Id="rId72" Type="http://schemas.openxmlformats.org/officeDocument/2006/relationships/slide" Target="slides/slide71.xml"/><Relationship Id="rId73" Type="http://schemas.openxmlformats.org/officeDocument/2006/relationships/slide" Target="slides/slide72.xml"/><Relationship Id="rId74" Type="http://schemas.openxmlformats.org/officeDocument/2006/relationships/slide" Target="slides/slide73.xml"/><Relationship Id="rId75" Type="http://schemas.openxmlformats.org/officeDocument/2006/relationships/slide" Target="slides/slide74.xml"/><Relationship Id="rId76" Type="http://schemas.openxmlformats.org/officeDocument/2006/relationships/slide" Target="slides/slide75.xml"/><Relationship Id="rId77" Type="http://schemas.openxmlformats.org/officeDocument/2006/relationships/slide" Target="slides/slide76.xml"/><Relationship Id="rId78" Type="http://schemas.openxmlformats.org/officeDocument/2006/relationships/slide" Target="slides/slide77.xml"/><Relationship Id="rId79" Type="http://schemas.openxmlformats.org/officeDocument/2006/relationships/slide" Target="slides/slide78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30" Type="http://schemas.openxmlformats.org/officeDocument/2006/relationships/slide" Target="slides/slide129.xml"/><Relationship Id="rId131" Type="http://schemas.openxmlformats.org/officeDocument/2006/relationships/slide" Target="slides/slide130.xml"/><Relationship Id="rId132" Type="http://schemas.openxmlformats.org/officeDocument/2006/relationships/slide" Target="slides/slide131.xml"/><Relationship Id="rId133" Type="http://schemas.openxmlformats.org/officeDocument/2006/relationships/slide" Target="slides/slide132.xml"/><Relationship Id="rId134" Type="http://schemas.openxmlformats.org/officeDocument/2006/relationships/slide" Target="slides/slide133.xml"/><Relationship Id="rId135" Type="http://schemas.openxmlformats.org/officeDocument/2006/relationships/slide" Target="slides/slide134.xml"/><Relationship Id="rId136" Type="http://schemas.openxmlformats.org/officeDocument/2006/relationships/slide" Target="slides/slide135.xml"/><Relationship Id="rId137" Type="http://schemas.openxmlformats.org/officeDocument/2006/relationships/slide" Target="slides/slide136.xml"/><Relationship Id="rId138" Type="http://schemas.openxmlformats.org/officeDocument/2006/relationships/slide" Target="slides/slide137.xml"/><Relationship Id="rId139" Type="http://schemas.openxmlformats.org/officeDocument/2006/relationships/slide" Target="slides/slide13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110" Type="http://schemas.openxmlformats.org/officeDocument/2006/relationships/slide" Target="slides/slide109.xml"/><Relationship Id="rId111" Type="http://schemas.openxmlformats.org/officeDocument/2006/relationships/slide" Target="slides/slide110.xml"/><Relationship Id="rId112" Type="http://schemas.openxmlformats.org/officeDocument/2006/relationships/slide" Target="slides/slide111.xml"/><Relationship Id="rId113" Type="http://schemas.openxmlformats.org/officeDocument/2006/relationships/slide" Target="slides/slide112.xml"/><Relationship Id="rId114" Type="http://schemas.openxmlformats.org/officeDocument/2006/relationships/slide" Target="slides/slide113.xml"/><Relationship Id="rId115" Type="http://schemas.openxmlformats.org/officeDocument/2006/relationships/slide" Target="slides/slide114.xml"/><Relationship Id="rId116" Type="http://schemas.openxmlformats.org/officeDocument/2006/relationships/slide" Target="slides/slide115.xml"/><Relationship Id="rId117" Type="http://schemas.openxmlformats.org/officeDocument/2006/relationships/slide" Target="slides/slide116.xml"/><Relationship Id="rId118" Type="http://schemas.openxmlformats.org/officeDocument/2006/relationships/slide" Target="slides/slide117.xml"/><Relationship Id="rId119" Type="http://schemas.openxmlformats.org/officeDocument/2006/relationships/slide" Target="slides/slide11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80" Type="http://schemas.openxmlformats.org/officeDocument/2006/relationships/slide" Target="slides/slide79.xml"/><Relationship Id="rId81" Type="http://schemas.openxmlformats.org/officeDocument/2006/relationships/slide" Target="slides/slide80.xml"/><Relationship Id="rId82" Type="http://schemas.openxmlformats.org/officeDocument/2006/relationships/slide" Target="slides/slide81.xml"/><Relationship Id="rId83" Type="http://schemas.openxmlformats.org/officeDocument/2006/relationships/slide" Target="slides/slide82.xml"/><Relationship Id="rId84" Type="http://schemas.openxmlformats.org/officeDocument/2006/relationships/slide" Target="slides/slide83.xml"/><Relationship Id="rId85" Type="http://schemas.openxmlformats.org/officeDocument/2006/relationships/slide" Target="slides/slide84.xml"/><Relationship Id="rId86" Type="http://schemas.openxmlformats.org/officeDocument/2006/relationships/slide" Target="slides/slide85.xml"/><Relationship Id="rId87" Type="http://schemas.openxmlformats.org/officeDocument/2006/relationships/slide" Target="slides/slide86.xml"/><Relationship Id="rId88" Type="http://schemas.openxmlformats.org/officeDocument/2006/relationships/slide" Target="slides/slide87.xml"/><Relationship Id="rId89" Type="http://schemas.openxmlformats.org/officeDocument/2006/relationships/slide" Target="slides/slide88.xml"/><Relationship Id="rId140" Type="http://schemas.openxmlformats.org/officeDocument/2006/relationships/slide" Target="slides/slide139.xml"/><Relationship Id="rId141" Type="http://schemas.openxmlformats.org/officeDocument/2006/relationships/slide" Target="slides/slide140.xml"/><Relationship Id="rId142" Type="http://schemas.openxmlformats.org/officeDocument/2006/relationships/slide" Target="slides/slide141.xml"/><Relationship Id="rId143" Type="http://schemas.openxmlformats.org/officeDocument/2006/relationships/slide" Target="slides/slide142.xml"/><Relationship Id="rId144" Type="http://schemas.openxmlformats.org/officeDocument/2006/relationships/slide" Target="slides/slide143.xml"/><Relationship Id="rId145" Type="http://schemas.openxmlformats.org/officeDocument/2006/relationships/slide" Target="slides/slide144.xml"/><Relationship Id="rId146" Type="http://schemas.openxmlformats.org/officeDocument/2006/relationships/slide" Target="slides/slide145.xml"/><Relationship Id="rId147" Type="http://schemas.openxmlformats.org/officeDocument/2006/relationships/slide" Target="slides/slide146.xml"/><Relationship Id="rId148" Type="http://schemas.openxmlformats.org/officeDocument/2006/relationships/slide" Target="slides/slide147.xml"/><Relationship Id="rId149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CC3AFE-8414-134E-BDC3-ED3846D8C72F}" type="datetimeFigureOut">
              <a:rPr lang="en-US" smtClean="0"/>
              <a:t>15/02/17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5F8B17-006B-8346-BA00-9A2994B57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085807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39C183-4EFB-7444-A873-426C55B326E6}" type="datetimeFigureOut">
              <a:rPr lang="en-US" smtClean="0"/>
              <a:t>15/02/17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852BEB-BBAA-5944-B726-E341F344AA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276963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15A51-7400-5D4B-BCCC-7540F3C953C1}" type="datetime1">
              <a:rPr lang="en-US" smtClean="0"/>
              <a:t>15/02/17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Words &amp; Music: Michael Mangan, © 2014 Litmus Productions, Brisbane, Australia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38A45-C8D8-1042-9738-B221282CF1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57B90-AF5D-9E4D-9AEB-8F57722E6D3C}" type="datetime1">
              <a:rPr lang="en-US" smtClean="0"/>
              <a:t>15/02/17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Words &amp; Music: Michael Mangan, © 2014 Litmus Productions, Brisbane, Australia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38A45-C8D8-1042-9738-B221282CF1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E3008-770E-C34B-8AD3-B789A8B52CC4}" type="datetime1">
              <a:rPr lang="en-US" smtClean="0"/>
              <a:t>15/02/17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Words &amp; Music: Michael Mangan, © 2014 Litmus Productions, Brisbane, Australia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38A45-C8D8-1042-9738-B221282CF1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6D177-5D75-C54A-9C09-C1F27A950E72}" type="datetime1">
              <a:rPr lang="en-US" smtClean="0"/>
              <a:t>15/02/17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Words &amp; Music: Michael Mangan, © 2014 Litmus Productions, Brisbane, Australia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38A45-C8D8-1042-9738-B221282CF1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B65E0-BB23-C44C-B872-574703A28358}" type="datetime1">
              <a:rPr lang="en-US" smtClean="0"/>
              <a:t>15/02/17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Words &amp; Music: Michael Mangan, © 2014 Litmus Productions, Brisbane, Australia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38A45-C8D8-1042-9738-B221282CF1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B50FC-9426-C94D-83DA-4AB846EC90AE}" type="datetime1">
              <a:rPr lang="en-US" smtClean="0"/>
              <a:t>15/02/17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Words &amp; Music: Michael Mangan, © 2014 Litmus Productions, Brisbane, Australia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38A45-C8D8-1042-9738-B221282CF1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AED24-7DF4-4B4A-AD04-C83F77DC642F}" type="datetime1">
              <a:rPr lang="en-US" smtClean="0"/>
              <a:t>15/02/17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Words &amp; Music: Michael Mangan, © 2014 Litmus Productions, Brisbane, Australia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38A45-C8D8-1042-9738-B221282CF1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82EE7-C2AE-9341-977C-94BAA6CCCDED}" type="datetime1">
              <a:rPr lang="en-US" smtClean="0"/>
              <a:t>15/02/17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Words &amp; Music: Michael Mangan, © 2014 Litmus Productions, Brisbane, Australia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38A45-C8D8-1042-9738-B221282CF1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1E207-FDE2-4E44-B6DE-A8840C67C82C}" type="datetime1">
              <a:rPr lang="en-US" smtClean="0"/>
              <a:t>15/02/17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Words &amp; Music: Michael Mangan, © 2014 Litmus Productions, Brisbane, Australia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38A45-C8D8-1042-9738-B221282CF1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31CAD-2A56-D841-B501-6D42AAAE5710}" type="datetime1">
              <a:rPr lang="en-US" smtClean="0"/>
              <a:t>15/02/17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Words &amp; Music: Michael Mangan, © 2014 Litmus Productions, Brisbane, Australia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38A45-C8D8-1042-9738-B221282CF1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FA1D6-6B10-114C-96F2-856736CBBCB5}" type="datetime1">
              <a:rPr lang="en-US" smtClean="0"/>
              <a:t>15/02/17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Words &amp; Music: Michael Mangan, © 2014 Litmus Productions, Brisbane, Australia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38A45-C8D8-1042-9738-B221282CF1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AU" sz="2000" dirty="0" smtClean="0">
                <a:latin typeface="+mn-lt"/>
                <a:ea typeface="ＭＳ 明朝"/>
                <a:cs typeface="Times New Roman"/>
              </a:rPr>
              <a:t>		</a:t>
            </a:r>
            <a:endParaRPr lang="en-AU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60CF5E-0DD7-2F44-B679-EFC4069F9FF8}" type="datetime1">
              <a:rPr lang="en-US" smtClean="0"/>
              <a:t>15/02/17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356350"/>
            <a:ext cx="822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161616"/>
                </a:solidFill>
              </a:rPr>
              <a:t>Words &amp; Music: Michael Mangan, © 2014 Litmus Productions, Brisbane, Australia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938A45-C8D8-1042-9738-B221282CF1C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Tx/>
        <a:buNone/>
        <a:defRPr lang="en-AU" sz="3200" kern="1200" baseline="0" smtClean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et the Children Come Front Cover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847" t="1852" r="1172" b="2058"/>
          <a:stretch/>
        </p:blipFill>
        <p:spPr>
          <a:xfrm>
            <a:off x="1891399" y="112889"/>
            <a:ext cx="5305268" cy="658988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58304" y="696520"/>
            <a:ext cx="8619255" cy="4525963"/>
          </a:xfrm>
        </p:spPr>
        <p:txBody>
          <a:bodyPr/>
          <a:lstStyle/>
          <a:p>
            <a:pPr>
              <a:spcBef>
                <a:spcPts val="168"/>
              </a:spcBef>
            </a:pPr>
            <a:r>
              <a:rPr lang="en-AU" dirty="0"/>
              <a:t>This is the law of God.</a:t>
            </a:r>
          </a:p>
          <a:p>
            <a:pPr>
              <a:spcBef>
                <a:spcPts val="168"/>
              </a:spcBef>
            </a:pPr>
            <a:r>
              <a:rPr lang="en-AU" dirty="0" smtClean="0"/>
              <a:t>This </a:t>
            </a:r>
            <a:r>
              <a:rPr lang="en-AU" dirty="0"/>
              <a:t>is the way to live.</a:t>
            </a:r>
          </a:p>
          <a:p>
            <a:pPr>
              <a:spcBef>
                <a:spcPts val="168"/>
              </a:spcBef>
            </a:pPr>
            <a:r>
              <a:rPr lang="en-AU" dirty="0" smtClean="0"/>
              <a:t>This </a:t>
            </a:r>
            <a:r>
              <a:rPr lang="en-AU" dirty="0"/>
              <a:t>is the Great Commandment,</a:t>
            </a:r>
          </a:p>
          <a:p>
            <a:pPr>
              <a:spcBef>
                <a:spcPts val="168"/>
              </a:spcBef>
            </a:pPr>
            <a:r>
              <a:rPr lang="en-AU" dirty="0" smtClean="0"/>
              <a:t>This </a:t>
            </a:r>
            <a:r>
              <a:rPr lang="en-AU" dirty="0"/>
              <a:t>is the way to live. 	 </a:t>
            </a:r>
          </a:p>
        </p:txBody>
      </p:sp>
    </p:spTree>
    <p:extLst>
      <p:ext uri="{BB962C8B-B14F-4D97-AF65-F5344CB8AC3E}">
        <p14:creationId xmlns:p14="http://schemas.microsoft.com/office/powerpoint/2010/main" val="33327113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58304" y="696520"/>
            <a:ext cx="8619255" cy="4525963"/>
          </a:xfrm>
        </p:spPr>
        <p:txBody>
          <a:bodyPr/>
          <a:lstStyle/>
          <a:p>
            <a:pPr>
              <a:spcBef>
                <a:spcPts val="168"/>
              </a:spcBef>
            </a:pPr>
            <a:r>
              <a:rPr lang="en-AU" b="1" dirty="0"/>
              <a:t>We must love God with all our heart,</a:t>
            </a:r>
            <a:endParaRPr lang="en-AU" dirty="0"/>
          </a:p>
          <a:p>
            <a:pPr>
              <a:spcBef>
                <a:spcPts val="168"/>
              </a:spcBef>
            </a:pPr>
            <a:r>
              <a:rPr lang="en-AU" b="1" dirty="0"/>
              <a:t>Love God with all our soul,</a:t>
            </a:r>
            <a:endParaRPr lang="en-AU" dirty="0"/>
          </a:p>
          <a:p>
            <a:pPr>
              <a:spcBef>
                <a:spcPts val="168"/>
              </a:spcBef>
            </a:pPr>
            <a:r>
              <a:rPr lang="en-AU" b="1" dirty="0"/>
              <a:t>Love God with all our mind,</a:t>
            </a:r>
            <a:endParaRPr lang="en-AU" dirty="0"/>
          </a:p>
          <a:p>
            <a:pPr>
              <a:spcBef>
                <a:spcPts val="168"/>
              </a:spcBef>
            </a:pPr>
            <a:r>
              <a:rPr lang="en-AU" b="1" dirty="0"/>
              <a:t>And love each other, love each other,				</a:t>
            </a:r>
            <a:endParaRPr lang="en-AU" dirty="0"/>
          </a:p>
          <a:p>
            <a:pPr>
              <a:spcBef>
                <a:spcPts val="168"/>
              </a:spcBef>
            </a:pPr>
            <a:r>
              <a:rPr lang="en-AU" b="1" dirty="0"/>
              <a:t>As we love ourselves.</a:t>
            </a:r>
            <a:r>
              <a:rPr lang="en-AU" dirty="0"/>
              <a:t>	 </a:t>
            </a:r>
          </a:p>
        </p:txBody>
      </p:sp>
    </p:spTree>
    <p:extLst>
      <p:ext uri="{BB962C8B-B14F-4D97-AF65-F5344CB8AC3E}">
        <p14:creationId xmlns:p14="http://schemas.microsoft.com/office/powerpoint/2010/main" val="16844412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58304" y="696520"/>
            <a:ext cx="8619255" cy="4525963"/>
          </a:xfrm>
        </p:spPr>
        <p:txBody>
          <a:bodyPr/>
          <a:lstStyle/>
          <a:p>
            <a:pPr>
              <a:spcBef>
                <a:spcPts val="168"/>
              </a:spcBef>
            </a:pPr>
            <a:r>
              <a:rPr lang="en-AU" dirty="0"/>
              <a:t>Love each other well.</a:t>
            </a:r>
          </a:p>
          <a:p>
            <a:pPr>
              <a:spcBef>
                <a:spcPts val="168"/>
              </a:spcBef>
            </a:pPr>
            <a:r>
              <a:rPr lang="en-AU" dirty="0"/>
              <a:t>Love God in every way.</a:t>
            </a:r>
          </a:p>
          <a:p>
            <a:pPr>
              <a:spcBef>
                <a:spcPts val="168"/>
              </a:spcBef>
            </a:pPr>
            <a:r>
              <a:rPr lang="en-AU" dirty="0" smtClean="0"/>
              <a:t>This </a:t>
            </a:r>
            <a:r>
              <a:rPr lang="en-AU" dirty="0"/>
              <a:t>is the Great Commandment,</a:t>
            </a:r>
          </a:p>
          <a:p>
            <a:pPr>
              <a:spcBef>
                <a:spcPts val="168"/>
              </a:spcBef>
            </a:pPr>
            <a:r>
              <a:rPr lang="en-AU" dirty="0" smtClean="0"/>
              <a:t>Live </a:t>
            </a:r>
            <a:r>
              <a:rPr lang="en-AU" dirty="0"/>
              <a:t>it every day.	 	 </a:t>
            </a:r>
          </a:p>
        </p:txBody>
      </p:sp>
    </p:spTree>
    <p:extLst>
      <p:ext uri="{BB962C8B-B14F-4D97-AF65-F5344CB8AC3E}">
        <p14:creationId xmlns:p14="http://schemas.microsoft.com/office/powerpoint/2010/main" val="37115512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9232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AU" b="1" dirty="0" smtClean="0"/>
              <a:t>Love God, Love Each Other</a:t>
            </a:r>
            <a:br>
              <a:rPr lang="en-AU" b="1" dirty="0" smtClean="0"/>
            </a:br>
            <a:r>
              <a:rPr lang="en-AU" sz="2200" b="1" dirty="0" smtClean="0"/>
              <a:t>(The Great Commandment)</a:t>
            </a:r>
            <a:r>
              <a:rPr lang="en-US" sz="1000" i="1" dirty="0" smtClean="0"/>
              <a:t/>
            </a:r>
            <a:br>
              <a:rPr lang="en-US" sz="1000" i="1" dirty="0" smtClean="0"/>
            </a:br>
            <a:r>
              <a:rPr lang="en-AU" sz="1600" i="1" dirty="0" smtClean="0"/>
              <a:t>Based  </a:t>
            </a:r>
            <a:r>
              <a:rPr lang="en-AU" sz="1600" i="1" dirty="0"/>
              <a:t>on Mt 22: 34-</a:t>
            </a:r>
            <a:r>
              <a:rPr lang="en-AU" sz="1600" i="1" dirty="0" smtClean="0"/>
              <a:t>40</a:t>
            </a:r>
            <a:r>
              <a:rPr lang="en-AU" sz="1600" i="1" dirty="0"/>
              <a:t/>
            </a:r>
            <a:br>
              <a:rPr lang="en-AU" sz="1600" i="1" dirty="0"/>
            </a:br>
            <a:r>
              <a:rPr lang="en-AU" sz="1600" dirty="0" smtClean="0"/>
              <a:t>Words </a:t>
            </a:r>
            <a:r>
              <a:rPr lang="en-AU" sz="1600" dirty="0"/>
              <a:t>&amp; Music:  Michael </a:t>
            </a:r>
            <a:r>
              <a:rPr lang="en-AU" sz="1600" dirty="0" smtClean="0"/>
              <a:t>Mangan</a:t>
            </a:r>
            <a:br>
              <a:rPr lang="en-AU" sz="1600" dirty="0" smtClean="0"/>
            </a:br>
            <a:r>
              <a:rPr lang="en-AU" sz="1300" dirty="0" smtClean="0"/>
              <a:t>© 2017 Litmus Productions, Brisbane, Australia</a:t>
            </a:r>
            <a:r>
              <a:rPr lang="en-AU" sz="4900" dirty="0" smtClean="0"/>
              <a:t/>
            </a:r>
            <a:br>
              <a:rPr lang="en-AU" sz="4900" dirty="0" smtClean="0"/>
            </a:br>
            <a:endParaRPr lang="en-US" sz="49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00900" y="1774941"/>
            <a:ext cx="8229600" cy="4525963"/>
          </a:xfrm>
        </p:spPr>
        <p:txBody>
          <a:bodyPr>
            <a:normAutofit/>
          </a:bodyPr>
          <a:lstStyle/>
          <a:p>
            <a:pPr>
              <a:spcBef>
                <a:spcPts val="168"/>
              </a:spcBef>
            </a:pPr>
            <a:r>
              <a:rPr lang="en-AU" b="1" dirty="0"/>
              <a:t>We must love God with all our heart,</a:t>
            </a:r>
            <a:endParaRPr lang="en-AU" dirty="0"/>
          </a:p>
          <a:p>
            <a:pPr>
              <a:spcBef>
                <a:spcPts val="168"/>
              </a:spcBef>
            </a:pPr>
            <a:r>
              <a:rPr lang="en-AU" b="1" dirty="0"/>
              <a:t>Love God with all our soul,</a:t>
            </a:r>
            <a:endParaRPr lang="en-AU" dirty="0"/>
          </a:p>
          <a:p>
            <a:pPr>
              <a:spcBef>
                <a:spcPts val="168"/>
              </a:spcBef>
            </a:pPr>
            <a:r>
              <a:rPr lang="en-AU" b="1" dirty="0"/>
              <a:t>Love God with all our mind,</a:t>
            </a:r>
            <a:endParaRPr lang="en-AU" dirty="0"/>
          </a:p>
          <a:p>
            <a:pPr>
              <a:spcBef>
                <a:spcPts val="168"/>
              </a:spcBef>
            </a:pPr>
            <a:r>
              <a:rPr lang="en-AU" b="1" dirty="0"/>
              <a:t>And love each other, love each other,				</a:t>
            </a:r>
            <a:endParaRPr lang="en-AU" dirty="0"/>
          </a:p>
          <a:p>
            <a:pPr>
              <a:spcBef>
                <a:spcPts val="168"/>
              </a:spcBef>
            </a:pPr>
            <a:r>
              <a:rPr lang="en-AU" b="1" dirty="0"/>
              <a:t>As we love ourselves.	</a:t>
            </a:r>
            <a:r>
              <a:rPr lang="en-AU" dirty="0"/>
              <a:t> </a:t>
            </a:r>
            <a:r>
              <a:rPr lang="en-AU" b="1" dirty="0" smtClean="0"/>
              <a:t>	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6049343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027624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65321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AU" b="1" dirty="0" smtClean="0"/>
              <a:t>Chosen And Sent</a:t>
            </a:r>
            <a:br>
              <a:rPr lang="en-AU" b="1" dirty="0" smtClean="0"/>
            </a:br>
            <a:r>
              <a:rPr lang="en-AU" sz="1600" i="1" dirty="0" smtClean="0"/>
              <a:t>Based  </a:t>
            </a:r>
            <a:r>
              <a:rPr lang="en-AU" sz="1600" i="1" dirty="0"/>
              <a:t>on </a:t>
            </a:r>
            <a:r>
              <a:rPr lang="en-AU" sz="1600" i="1" dirty="0" smtClean="0"/>
              <a:t>Lk 4:18-19</a:t>
            </a:r>
            <a:r>
              <a:rPr lang="en-AU" sz="1600" dirty="0" smtClean="0"/>
              <a:t/>
            </a:r>
            <a:br>
              <a:rPr lang="en-AU" sz="1600" dirty="0" smtClean="0"/>
            </a:br>
            <a:r>
              <a:rPr lang="en-AU" sz="1600" dirty="0"/>
              <a:t>W</a:t>
            </a:r>
            <a:r>
              <a:rPr lang="en-AU" sz="1600" dirty="0" smtClean="0"/>
              <a:t>ords </a:t>
            </a:r>
            <a:r>
              <a:rPr lang="en-AU" sz="1600" dirty="0"/>
              <a:t>&amp; Music:  Michael </a:t>
            </a:r>
            <a:r>
              <a:rPr lang="en-AU" sz="1600" dirty="0" smtClean="0"/>
              <a:t>Mangan</a:t>
            </a:r>
            <a:br>
              <a:rPr lang="en-AU" sz="1600" dirty="0" smtClean="0"/>
            </a:br>
            <a:r>
              <a:rPr lang="en-AU" sz="1300" dirty="0" smtClean="0"/>
              <a:t>© 2017 Litmus Productions, Brisbane, Australia</a:t>
            </a:r>
            <a:r>
              <a:rPr lang="en-AU" sz="4900" dirty="0" smtClean="0"/>
              <a:t/>
            </a:r>
            <a:br>
              <a:rPr lang="en-AU" sz="4900" dirty="0" smtClean="0"/>
            </a:br>
            <a:endParaRPr lang="en-US" sz="49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00900" y="1774941"/>
            <a:ext cx="8229600" cy="4525963"/>
          </a:xfrm>
        </p:spPr>
        <p:txBody>
          <a:bodyPr>
            <a:normAutofit/>
          </a:bodyPr>
          <a:lstStyle/>
          <a:p>
            <a:pPr>
              <a:spcBef>
                <a:spcPts val="168"/>
              </a:spcBef>
            </a:pPr>
            <a:r>
              <a:rPr lang="en-AU" dirty="0"/>
              <a:t>The Spirit of the Lord is now on us,</a:t>
            </a:r>
          </a:p>
          <a:p>
            <a:pPr>
              <a:spcBef>
                <a:spcPts val="168"/>
              </a:spcBef>
            </a:pPr>
            <a:r>
              <a:rPr lang="en-AU" dirty="0" smtClean="0"/>
              <a:t>We </a:t>
            </a:r>
            <a:r>
              <a:rPr lang="en-AU" dirty="0"/>
              <a:t>are chosen for great things.</a:t>
            </a:r>
          </a:p>
          <a:p>
            <a:pPr>
              <a:spcBef>
                <a:spcPts val="168"/>
              </a:spcBef>
            </a:pPr>
            <a:r>
              <a:rPr lang="en-AU" dirty="0" smtClean="0"/>
              <a:t>The </a:t>
            </a:r>
            <a:r>
              <a:rPr lang="en-AU" dirty="0"/>
              <a:t>Spirit of the Lord is now on us,</a:t>
            </a:r>
          </a:p>
          <a:p>
            <a:pPr>
              <a:spcBef>
                <a:spcPts val="168"/>
              </a:spcBef>
            </a:pPr>
            <a:r>
              <a:rPr lang="en-AU" dirty="0" smtClean="0"/>
              <a:t>We </a:t>
            </a:r>
            <a:r>
              <a:rPr lang="en-AU" dirty="0"/>
              <a:t>are chosen for great things. </a:t>
            </a:r>
            <a:r>
              <a:rPr lang="en-AU" dirty="0" smtClean="0"/>
              <a:t> </a:t>
            </a:r>
            <a:r>
              <a:rPr lang="en-AU" b="1" dirty="0" smtClean="0"/>
              <a:t>	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2886985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58304" y="696520"/>
            <a:ext cx="8619255" cy="4525963"/>
          </a:xfrm>
        </p:spPr>
        <p:txBody>
          <a:bodyPr/>
          <a:lstStyle/>
          <a:p>
            <a:pPr>
              <a:spcBef>
                <a:spcPts val="168"/>
              </a:spcBef>
            </a:pPr>
            <a:r>
              <a:rPr lang="en-AU" b="1" i="1" dirty="0"/>
              <a:t>To help the blind to see;</a:t>
            </a:r>
            <a:endParaRPr lang="en-AU" dirty="0"/>
          </a:p>
          <a:p>
            <a:pPr>
              <a:spcBef>
                <a:spcPts val="168"/>
              </a:spcBef>
            </a:pPr>
            <a:r>
              <a:rPr lang="en-AU" b="1" i="1" dirty="0"/>
              <a:t>To prisoners, liberty;</a:t>
            </a:r>
            <a:endParaRPr lang="en-AU" dirty="0"/>
          </a:p>
          <a:p>
            <a:pPr>
              <a:spcBef>
                <a:spcPts val="168"/>
              </a:spcBef>
            </a:pPr>
            <a:r>
              <a:rPr lang="en-AU" b="1" i="1" dirty="0"/>
              <a:t>The poor are all set free;</a:t>
            </a:r>
            <a:endParaRPr lang="en-AU" dirty="0"/>
          </a:p>
          <a:p>
            <a:pPr>
              <a:spcBef>
                <a:spcPts val="168"/>
              </a:spcBef>
            </a:pPr>
            <a:r>
              <a:rPr lang="en-AU" b="1" i="1" dirty="0"/>
              <a:t>Let’s tell everyone that the time has come</a:t>
            </a:r>
            <a:endParaRPr lang="en-AU" dirty="0"/>
          </a:p>
          <a:p>
            <a:pPr>
              <a:spcBef>
                <a:spcPts val="168"/>
              </a:spcBef>
            </a:pPr>
            <a:r>
              <a:rPr lang="en-AU" b="1" i="1" dirty="0"/>
              <a:t>To live the Good News in the world.</a:t>
            </a:r>
            <a:r>
              <a:rPr lang="en-A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369087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8643" y="696520"/>
            <a:ext cx="8619255" cy="4525963"/>
          </a:xfrm>
        </p:spPr>
        <p:txBody>
          <a:bodyPr/>
          <a:lstStyle/>
          <a:p>
            <a:pPr>
              <a:spcBef>
                <a:spcPts val="168"/>
              </a:spcBef>
            </a:pPr>
            <a:r>
              <a:rPr lang="en-AU" b="1" dirty="0" smtClean="0"/>
              <a:t>Whoa</a:t>
            </a:r>
            <a:r>
              <a:rPr lang="en-AU" b="1" dirty="0" smtClean="0"/>
              <a:t>, </a:t>
            </a:r>
            <a:r>
              <a:rPr lang="en-AU" b="1" dirty="0"/>
              <a:t>we have been chosen, now we are sent</a:t>
            </a:r>
            <a:endParaRPr lang="en-AU" dirty="0"/>
          </a:p>
          <a:p>
            <a:pPr>
              <a:spcBef>
                <a:spcPts val="168"/>
              </a:spcBef>
            </a:pPr>
            <a:r>
              <a:rPr lang="en-AU" b="1" dirty="0"/>
              <a:t>To make a difference every day.</a:t>
            </a:r>
            <a:endParaRPr lang="en-AU" dirty="0"/>
          </a:p>
          <a:p>
            <a:pPr>
              <a:spcBef>
                <a:spcPts val="168"/>
              </a:spcBef>
            </a:pPr>
            <a:r>
              <a:rPr lang="en-AU" b="1" dirty="0" smtClean="0"/>
              <a:t>Whoa</a:t>
            </a:r>
            <a:r>
              <a:rPr lang="en-AU" b="1" dirty="0" smtClean="0"/>
              <a:t>, </a:t>
            </a:r>
            <a:r>
              <a:rPr lang="en-AU" b="1" dirty="0"/>
              <a:t>We have been chosen, now we are sent, </a:t>
            </a:r>
            <a:endParaRPr lang="en-AU" dirty="0"/>
          </a:p>
          <a:p>
            <a:pPr>
              <a:spcBef>
                <a:spcPts val="168"/>
              </a:spcBef>
            </a:pPr>
            <a:r>
              <a:rPr lang="en-AU" b="1" dirty="0"/>
              <a:t>God’s message to proclaim.</a:t>
            </a:r>
            <a:endParaRPr lang="en-AU" dirty="0"/>
          </a:p>
          <a:p>
            <a:pPr>
              <a:spcBef>
                <a:spcPts val="168"/>
              </a:spcBef>
            </a:pPr>
            <a:r>
              <a:rPr lang="en-AU" b="1" dirty="0"/>
              <a:t>Whoa, </a:t>
            </a:r>
            <a:r>
              <a:rPr lang="en-AU" b="1" dirty="0" smtClean="0"/>
              <a:t>whoa</a:t>
            </a:r>
            <a:r>
              <a:rPr lang="en-AU" b="1" dirty="0"/>
              <a:t> </a:t>
            </a:r>
            <a:r>
              <a:rPr lang="en-AU" b="1" dirty="0" smtClean="0"/>
              <a:t>- oh</a:t>
            </a:r>
            <a:r>
              <a:rPr lang="en-AU" b="1" dirty="0" smtClean="0"/>
              <a:t>,</a:t>
            </a:r>
            <a:r>
              <a:rPr lang="en-AU" b="1" dirty="0"/>
              <a:t>						</a:t>
            </a:r>
            <a:endParaRPr lang="en-AU" dirty="0"/>
          </a:p>
          <a:p>
            <a:pPr>
              <a:spcBef>
                <a:spcPts val="168"/>
              </a:spcBef>
            </a:pPr>
            <a:r>
              <a:rPr lang="en-AU" b="1" dirty="0"/>
              <a:t>Chosen and sent. 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9376614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58304" y="696520"/>
            <a:ext cx="8619255" cy="4525963"/>
          </a:xfrm>
        </p:spPr>
        <p:txBody>
          <a:bodyPr/>
          <a:lstStyle/>
          <a:p>
            <a:pPr>
              <a:spcBef>
                <a:spcPts val="168"/>
              </a:spcBef>
            </a:pPr>
            <a:r>
              <a:rPr lang="en-AU" dirty="0"/>
              <a:t>We stand together now as the Body of Christ,</a:t>
            </a:r>
          </a:p>
          <a:p>
            <a:pPr>
              <a:spcBef>
                <a:spcPts val="168"/>
              </a:spcBef>
            </a:pPr>
            <a:r>
              <a:rPr lang="en-AU" dirty="0"/>
              <a:t>We are chosen for great things.</a:t>
            </a:r>
          </a:p>
          <a:p>
            <a:pPr>
              <a:spcBef>
                <a:spcPts val="168"/>
              </a:spcBef>
            </a:pPr>
            <a:r>
              <a:rPr lang="en-AU" dirty="0"/>
              <a:t>We are his hands and feet for all the world,</a:t>
            </a:r>
          </a:p>
          <a:p>
            <a:pPr>
              <a:spcBef>
                <a:spcPts val="168"/>
              </a:spcBef>
            </a:pPr>
            <a:r>
              <a:rPr lang="en-AU" dirty="0"/>
              <a:t>We are chosen for great things. </a:t>
            </a:r>
          </a:p>
        </p:txBody>
      </p:sp>
    </p:spTree>
    <p:extLst>
      <p:ext uri="{BB962C8B-B14F-4D97-AF65-F5344CB8AC3E}">
        <p14:creationId xmlns:p14="http://schemas.microsoft.com/office/powerpoint/2010/main" val="9259009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58304" y="696520"/>
            <a:ext cx="8619255" cy="4525963"/>
          </a:xfrm>
        </p:spPr>
        <p:txBody>
          <a:bodyPr/>
          <a:lstStyle/>
          <a:p>
            <a:pPr>
              <a:spcBef>
                <a:spcPts val="168"/>
              </a:spcBef>
            </a:pPr>
            <a:r>
              <a:rPr lang="en-AU" b="1" i="1" dirty="0"/>
              <a:t>To help the blind to see;</a:t>
            </a:r>
            <a:endParaRPr lang="en-AU" dirty="0"/>
          </a:p>
          <a:p>
            <a:pPr>
              <a:spcBef>
                <a:spcPts val="168"/>
              </a:spcBef>
            </a:pPr>
            <a:r>
              <a:rPr lang="en-AU" b="1" i="1" dirty="0"/>
              <a:t>To prisoners, liberty;</a:t>
            </a:r>
            <a:endParaRPr lang="en-AU" dirty="0"/>
          </a:p>
          <a:p>
            <a:pPr>
              <a:spcBef>
                <a:spcPts val="168"/>
              </a:spcBef>
            </a:pPr>
            <a:r>
              <a:rPr lang="en-AU" b="1" i="1" dirty="0"/>
              <a:t>The poor are all set free;</a:t>
            </a:r>
            <a:endParaRPr lang="en-AU" dirty="0"/>
          </a:p>
          <a:p>
            <a:pPr>
              <a:spcBef>
                <a:spcPts val="168"/>
              </a:spcBef>
            </a:pPr>
            <a:r>
              <a:rPr lang="en-AU" b="1" i="1" dirty="0"/>
              <a:t>Let’s tell everyone that the time has come</a:t>
            </a:r>
            <a:endParaRPr lang="en-AU" dirty="0"/>
          </a:p>
          <a:p>
            <a:pPr>
              <a:spcBef>
                <a:spcPts val="168"/>
              </a:spcBef>
            </a:pPr>
            <a:r>
              <a:rPr lang="en-AU" b="1" i="1" dirty="0"/>
              <a:t>To live the Good News in the world.</a:t>
            </a:r>
            <a:r>
              <a:rPr lang="en-A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259009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794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AU" b="1" dirty="0" smtClean="0"/>
              <a:t>Shout Out With Joy</a:t>
            </a:r>
            <a:r>
              <a:rPr lang="en-AU" dirty="0"/>
              <a:t/>
            </a:r>
            <a:br>
              <a:rPr lang="en-AU" dirty="0"/>
            </a:br>
            <a:r>
              <a:rPr lang="en-US" sz="1800" i="1" dirty="0" smtClean="0"/>
              <a:t>Based on Ps 100:1-5</a:t>
            </a:r>
            <a:r>
              <a:rPr lang="en-AU" sz="1800" dirty="0"/>
              <a:t/>
            </a:r>
            <a:br>
              <a:rPr lang="en-AU" sz="1800" dirty="0"/>
            </a:br>
            <a:r>
              <a:rPr lang="en-AU" sz="1600" dirty="0" smtClean="0"/>
              <a:t>Words </a:t>
            </a:r>
            <a:r>
              <a:rPr lang="en-AU" sz="1600" dirty="0"/>
              <a:t>&amp; Music:  Michael </a:t>
            </a:r>
            <a:r>
              <a:rPr lang="en-AU" sz="1600" dirty="0" smtClean="0"/>
              <a:t>Mangan</a:t>
            </a:r>
            <a:br>
              <a:rPr lang="en-AU" sz="1600" dirty="0" smtClean="0"/>
            </a:br>
            <a:r>
              <a:rPr lang="en-AU" sz="1300" dirty="0" smtClean="0"/>
              <a:t>© 2017 Litmus Productions, Brisbane, Australia</a:t>
            </a:r>
            <a:r>
              <a:rPr lang="en-AU" sz="4900" dirty="0" smtClean="0"/>
              <a:t/>
            </a:r>
            <a:br>
              <a:rPr lang="en-AU" sz="4900" dirty="0" smtClean="0"/>
            </a:br>
            <a:endParaRPr lang="en-US" sz="49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4052" y="1600200"/>
            <a:ext cx="8229600" cy="4525963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AU" b="1" dirty="0"/>
              <a:t>Shout out with joy, all the earth, </a:t>
            </a:r>
            <a:endParaRPr lang="en-AU" dirty="0"/>
          </a:p>
          <a:p>
            <a:pPr>
              <a:spcBef>
                <a:spcPts val="0"/>
              </a:spcBef>
            </a:pPr>
            <a:r>
              <a:rPr lang="en-AU" b="1" dirty="0" smtClean="0"/>
              <a:t>And </a:t>
            </a:r>
            <a:r>
              <a:rPr lang="en-AU" b="1" dirty="0"/>
              <a:t>praise God’s holy name </a:t>
            </a:r>
            <a:r>
              <a:rPr lang="en-AU" b="1" dirty="0" err="1"/>
              <a:t>ev’ry</a:t>
            </a:r>
            <a:r>
              <a:rPr lang="en-AU" b="1" dirty="0"/>
              <a:t> day.</a:t>
            </a:r>
            <a:endParaRPr lang="en-AU" dirty="0"/>
          </a:p>
          <a:p>
            <a:pPr>
              <a:spcBef>
                <a:spcPts val="0"/>
              </a:spcBef>
            </a:pPr>
            <a:r>
              <a:rPr lang="en-AU" b="1" dirty="0" smtClean="0"/>
              <a:t>Come </a:t>
            </a:r>
            <a:r>
              <a:rPr lang="en-AU" b="1" dirty="0"/>
              <a:t>singing songs of joy</a:t>
            </a:r>
            <a:endParaRPr lang="en-AU" dirty="0"/>
          </a:p>
          <a:p>
            <a:pPr>
              <a:spcBef>
                <a:spcPts val="0"/>
              </a:spcBef>
            </a:pPr>
            <a:r>
              <a:rPr lang="en-AU" b="1" dirty="0" smtClean="0"/>
              <a:t>As </a:t>
            </a:r>
            <a:r>
              <a:rPr lang="en-AU" b="1" dirty="0"/>
              <a:t>we gather in the presence of God …	 </a:t>
            </a:r>
            <a:r>
              <a:rPr lang="en-AU" b="1" dirty="0" smtClean="0"/>
              <a:t>Today!		</a:t>
            </a:r>
            <a:r>
              <a:rPr lang="en-AU" sz="2400" i="1" dirty="0" smtClean="0"/>
              <a:t>(Repeat)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2541267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794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AU" b="1" dirty="0" smtClean="0"/>
              <a:t>Chosen And Sent</a:t>
            </a:r>
            <a:br>
              <a:rPr lang="en-AU" b="1" dirty="0" smtClean="0"/>
            </a:br>
            <a:r>
              <a:rPr lang="en-AU" sz="1600" i="1" dirty="0" smtClean="0"/>
              <a:t>Based  </a:t>
            </a:r>
            <a:r>
              <a:rPr lang="en-AU" sz="1600" i="1" dirty="0"/>
              <a:t>on </a:t>
            </a:r>
            <a:r>
              <a:rPr lang="en-AU" sz="1600" i="1" dirty="0" smtClean="0"/>
              <a:t>Lk 4:18-19</a:t>
            </a:r>
            <a:r>
              <a:rPr lang="en-AU" sz="1600" dirty="0" smtClean="0"/>
              <a:t/>
            </a:r>
            <a:br>
              <a:rPr lang="en-AU" sz="1600" dirty="0" smtClean="0"/>
            </a:br>
            <a:r>
              <a:rPr lang="en-AU" sz="1600" dirty="0"/>
              <a:t>W</a:t>
            </a:r>
            <a:r>
              <a:rPr lang="en-AU" sz="1600" dirty="0" smtClean="0"/>
              <a:t>ords </a:t>
            </a:r>
            <a:r>
              <a:rPr lang="en-AU" sz="1600" dirty="0"/>
              <a:t>&amp; Music:  Michael </a:t>
            </a:r>
            <a:r>
              <a:rPr lang="en-AU" sz="1600" dirty="0" smtClean="0"/>
              <a:t>Mangan</a:t>
            </a:r>
            <a:br>
              <a:rPr lang="en-AU" sz="1600" dirty="0" smtClean="0"/>
            </a:br>
            <a:r>
              <a:rPr lang="en-AU" sz="1300" dirty="0" smtClean="0"/>
              <a:t>© 2017 Litmus Productions, Brisbane, Australia</a:t>
            </a:r>
            <a:r>
              <a:rPr lang="en-AU" sz="4900" dirty="0" smtClean="0"/>
              <a:t/>
            </a:r>
            <a:br>
              <a:rPr lang="en-AU" sz="4900" dirty="0" smtClean="0"/>
            </a:br>
            <a:endParaRPr lang="en-US" sz="49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6018" y="1520943"/>
            <a:ext cx="8229600" cy="4525963"/>
          </a:xfrm>
        </p:spPr>
        <p:txBody>
          <a:bodyPr>
            <a:normAutofit/>
          </a:bodyPr>
          <a:lstStyle/>
          <a:p>
            <a:pPr>
              <a:spcBef>
                <a:spcPts val="168"/>
              </a:spcBef>
            </a:pPr>
            <a:r>
              <a:rPr lang="en-AU" b="1" dirty="0"/>
              <a:t>Whoa, we have been chosen, now we are sent</a:t>
            </a:r>
            <a:endParaRPr lang="en-AU" dirty="0"/>
          </a:p>
          <a:p>
            <a:pPr>
              <a:spcBef>
                <a:spcPts val="168"/>
              </a:spcBef>
            </a:pPr>
            <a:r>
              <a:rPr lang="en-AU" b="1" dirty="0"/>
              <a:t>To make a difference every day.</a:t>
            </a:r>
            <a:endParaRPr lang="en-AU" dirty="0"/>
          </a:p>
          <a:p>
            <a:pPr>
              <a:spcBef>
                <a:spcPts val="168"/>
              </a:spcBef>
            </a:pPr>
            <a:r>
              <a:rPr lang="en-AU" b="1" dirty="0"/>
              <a:t>Whoa, We have been chosen, now we are sent, </a:t>
            </a:r>
            <a:endParaRPr lang="en-AU" dirty="0"/>
          </a:p>
          <a:p>
            <a:pPr>
              <a:spcBef>
                <a:spcPts val="168"/>
              </a:spcBef>
            </a:pPr>
            <a:r>
              <a:rPr lang="en-AU" b="1" dirty="0"/>
              <a:t>God’s message to proclaim.</a:t>
            </a:r>
            <a:endParaRPr lang="en-AU" dirty="0"/>
          </a:p>
          <a:p>
            <a:pPr>
              <a:spcBef>
                <a:spcPts val="168"/>
              </a:spcBef>
            </a:pPr>
            <a:r>
              <a:rPr lang="en-AU" b="1" dirty="0"/>
              <a:t>Whoa, whoa - oh,						</a:t>
            </a:r>
            <a:endParaRPr lang="en-AU" dirty="0"/>
          </a:p>
          <a:p>
            <a:pPr>
              <a:spcBef>
                <a:spcPts val="168"/>
              </a:spcBef>
            </a:pPr>
            <a:r>
              <a:rPr lang="en-AU" b="1" dirty="0"/>
              <a:t>Chosen and sent. </a:t>
            </a:r>
            <a:endParaRPr lang="en-AU" dirty="0"/>
          </a:p>
          <a:p>
            <a:pPr>
              <a:spcBef>
                <a:spcPts val="168"/>
              </a:spcBef>
            </a:pPr>
            <a:r>
              <a:rPr lang="en-AU" b="1" dirty="0" smtClean="0"/>
              <a:t>	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4121482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067585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65321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AU" b="1" dirty="0" smtClean="0"/>
              <a:t>God’s Plan</a:t>
            </a:r>
            <a:br>
              <a:rPr lang="en-AU" b="1" dirty="0" smtClean="0"/>
            </a:br>
            <a:r>
              <a:rPr lang="en-AU" sz="1600" dirty="0" smtClean="0"/>
              <a:t>Words </a:t>
            </a:r>
            <a:r>
              <a:rPr lang="en-AU" sz="1600" dirty="0"/>
              <a:t>&amp; Music:  Michael </a:t>
            </a:r>
            <a:r>
              <a:rPr lang="en-AU" sz="1600" dirty="0" smtClean="0"/>
              <a:t>Mangan</a:t>
            </a:r>
            <a:br>
              <a:rPr lang="en-AU" sz="1600" dirty="0" smtClean="0"/>
            </a:br>
            <a:r>
              <a:rPr lang="en-AU" sz="1300" dirty="0" smtClean="0"/>
              <a:t>© 2017 Litmus Productions, Brisbane, Australia</a:t>
            </a:r>
            <a:r>
              <a:rPr lang="en-AU" sz="4900" dirty="0" smtClean="0"/>
              <a:t/>
            </a:r>
            <a:br>
              <a:rPr lang="en-AU" sz="4900" dirty="0" smtClean="0"/>
            </a:br>
            <a:endParaRPr lang="en-US" sz="49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8680" y="1520943"/>
            <a:ext cx="8229600" cy="4525963"/>
          </a:xfrm>
        </p:spPr>
        <p:txBody>
          <a:bodyPr>
            <a:normAutofit/>
          </a:bodyPr>
          <a:lstStyle/>
          <a:p>
            <a:pPr>
              <a:spcBef>
                <a:spcPts val="168"/>
              </a:spcBef>
            </a:pPr>
            <a:r>
              <a:rPr lang="en-AU" dirty="0"/>
              <a:t>In God’s plan, everyone is happy.</a:t>
            </a:r>
          </a:p>
          <a:p>
            <a:pPr>
              <a:spcBef>
                <a:spcPts val="168"/>
              </a:spcBef>
            </a:pPr>
            <a:r>
              <a:rPr lang="en-AU" dirty="0" smtClean="0"/>
              <a:t>In </a:t>
            </a:r>
            <a:r>
              <a:rPr lang="en-AU" dirty="0"/>
              <a:t>God’s plan, everyone is safe.</a:t>
            </a:r>
          </a:p>
          <a:p>
            <a:pPr>
              <a:spcBef>
                <a:spcPts val="168"/>
              </a:spcBef>
            </a:pPr>
            <a:r>
              <a:rPr lang="en-AU" dirty="0" smtClean="0"/>
              <a:t>In </a:t>
            </a:r>
            <a:r>
              <a:rPr lang="en-AU" dirty="0"/>
              <a:t>God’s plan, everyone is special,</a:t>
            </a:r>
          </a:p>
          <a:p>
            <a:pPr>
              <a:spcBef>
                <a:spcPts val="168"/>
              </a:spcBef>
            </a:pPr>
            <a:r>
              <a:rPr lang="en-AU" dirty="0" smtClean="0"/>
              <a:t>Everybody </a:t>
            </a:r>
            <a:r>
              <a:rPr lang="en-AU" dirty="0"/>
              <a:t>has a good day.</a:t>
            </a:r>
          </a:p>
          <a:p>
            <a:pPr>
              <a:spcBef>
                <a:spcPts val="168"/>
              </a:spcBef>
            </a:pPr>
            <a:r>
              <a:rPr lang="en-AU" b="1" dirty="0"/>
              <a:t>That’s God’s plan. Let’s live God’s plan.</a:t>
            </a:r>
            <a:r>
              <a:rPr lang="en-AU" dirty="0"/>
              <a:t> </a:t>
            </a:r>
            <a:r>
              <a:rPr lang="en-AU" b="1" dirty="0" smtClean="0"/>
              <a:t>	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2091408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7749" y="696520"/>
            <a:ext cx="8619255" cy="4525963"/>
          </a:xfrm>
        </p:spPr>
        <p:txBody>
          <a:bodyPr/>
          <a:lstStyle/>
          <a:p>
            <a:pPr>
              <a:spcBef>
                <a:spcPts val="168"/>
              </a:spcBef>
            </a:pPr>
            <a:r>
              <a:rPr lang="en-AU" dirty="0" smtClean="0"/>
              <a:t>In </a:t>
            </a:r>
            <a:r>
              <a:rPr lang="en-AU" dirty="0"/>
              <a:t>God’s plan, no-one is hungry.</a:t>
            </a:r>
          </a:p>
          <a:p>
            <a:pPr>
              <a:spcBef>
                <a:spcPts val="168"/>
              </a:spcBef>
            </a:pPr>
            <a:r>
              <a:rPr lang="en-AU" dirty="0" smtClean="0"/>
              <a:t>In </a:t>
            </a:r>
            <a:r>
              <a:rPr lang="en-AU" dirty="0"/>
              <a:t>God’s plan, no-one’s alone.</a:t>
            </a:r>
          </a:p>
          <a:p>
            <a:pPr>
              <a:spcBef>
                <a:spcPts val="168"/>
              </a:spcBef>
            </a:pPr>
            <a:r>
              <a:rPr lang="en-AU" dirty="0" smtClean="0"/>
              <a:t>In </a:t>
            </a:r>
            <a:r>
              <a:rPr lang="en-AU" dirty="0"/>
              <a:t>God’s plan, everyone is welcome,</a:t>
            </a:r>
          </a:p>
          <a:p>
            <a:pPr>
              <a:spcBef>
                <a:spcPts val="168"/>
              </a:spcBef>
            </a:pPr>
            <a:r>
              <a:rPr lang="en-AU" dirty="0" smtClean="0"/>
              <a:t>Everybody </a:t>
            </a:r>
            <a:r>
              <a:rPr lang="en-AU" dirty="0"/>
              <a:t>has a home.</a:t>
            </a:r>
          </a:p>
          <a:p>
            <a:pPr>
              <a:spcBef>
                <a:spcPts val="168"/>
              </a:spcBef>
            </a:pPr>
            <a:r>
              <a:rPr lang="en-AU" b="1" dirty="0" smtClean="0"/>
              <a:t>That’s </a:t>
            </a:r>
            <a:r>
              <a:rPr lang="en-AU" b="1" dirty="0"/>
              <a:t>God’s plan. Let’s live God’s plan.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008774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7749" y="696520"/>
            <a:ext cx="8619255" cy="4525963"/>
          </a:xfrm>
        </p:spPr>
        <p:txBody>
          <a:bodyPr/>
          <a:lstStyle/>
          <a:p>
            <a:pPr>
              <a:spcBef>
                <a:spcPts val="168"/>
              </a:spcBef>
            </a:pPr>
            <a:r>
              <a:rPr lang="en-AU" dirty="0"/>
              <a:t>In God’s plan everyone is loving.</a:t>
            </a:r>
          </a:p>
          <a:p>
            <a:pPr>
              <a:spcBef>
                <a:spcPts val="168"/>
              </a:spcBef>
            </a:pPr>
            <a:r>
              <a:rPr lang="en-AU" dirty="0" smtClean="0"/>
              <a:t>In </a:t>
            </a:r>
            <a:r>
              <a:rPr lang="en-AU" dirty="0"/>
              <a:t>God’s plan everyone is kind.</a:t>
            </a:r>
          </a:p>
          <a:p>
            <a:pPr>
              <a:spcBef>
                <a:spcPts val="168"/>
              </a:spcBef>
            </a:pPr>
            <a:r>
              <a:rPr lang="en-AU" dirty="0" smtClean="0"/>
              <a:t>In </a:t>
            </a:r>
            <a:r>
              <a:rPr lang="en-AU" dirty="0"/>
              <a:t>God’s plan everyone is joyful,</a:t>
            </a:r>
          </a:p>
          <a:p>
            <a:pPr>
              <a:spcBef>
                <a:spcPts val="168"/>
              </a:spcBef>
            </a:pPr>
            <a:r>
              <a:rPr lang="en-AU" dirty="0"/>
              <a:t>Everybody gets to shine.</a:t>
            </a:r>
          </a:p>
          <a:p>
            <a:pPr>
              <a:spcBef>
                <a:spcPts val="168"/>
              </a:spcBef>
            </a:pPr>
            <a:r>
              <a:rPr lang="en-AU" b="1" dirty="0" smtClean="0"/>
              <a:t>That’s </a:t>
            </a:r>
            <a:r>
              <a:rPr lang="en-AU" b="1" dirty="0"/>
              <a:t>God’s plan. Let’s live God’s plan.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1548067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65321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AU" b="1" dirty="0" smtClean="0"/>
              <a:t>God’s Plan</a:t>
            </a:r>
            <a:br>
              <a:rPr lang="en-AU" b="1" dirty="0" smtClean="0"/>
            </a:br>
            <a:r>
              <a:rPr lang="en-AU" sz="1600" dirty="0" smtClean="0"/>
              <a:t>Words </a:t>
            </a:r>
            <a:r>
              <a:rPr lang="en-AU" sz="1600" dirty="0"/>
              <a:t>&amp; Music:  Michael </a:t>
            </a:r>
            <a:r>
              <a:rPr lang="en-AU" sz="1600" dirty="0" smtClean="0"/>
              <a:t>Mangan</a:t>
            </a:r>
            <a:br>
              <a:rPr lang="en-AU" sz="1600" dirty="0" smtClean="0"/>
            </a:br>
            <a:r>
              <a:rPr lang="en-AU" sz="1300" dirty="0" smtClean="0"/>
              <a:t>© 2017 Litmus Productions, Brisbane, Australia</a:t>
            </a:r>
            <a:r>
              <a:rPr lang="en-AU" sz="4900" dirty="0" smtClean="0"/>
              <a:t/>
            </a:r>
            <a:br>
              <a:rPr lang="en-AU" sz="4900" dirty="0" smtClean="0"/>
            </a:br>
            <a:endParaRPr lang="en-US" sz="49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8680" y="1520943"/>
            <a:ext cx="8229600" cy="4525963"/>
          </a:xfrm>
        </p:spPr>
        <p:txBody>
          <a:bodyPr>
            <a:normAutofit/>
          </a:bodyPr>
          <a:lstStyle/>
          <a:p>
            <a:pPr>
              <a:spcBef>
                <a:spcPts val="168"/>
              </a:spcBef>
            </a:pPr>
            <a:r>
              <a:rPr lang="en-AU" dirty="0"/>
              <a:t>If God’s plan is ever </a:t>
            </a:r>
            <a:r>
              <a:rPr lang="en-AU" dirty="0" err="1"/>
              <a:t>gonna</a:t>
            </a:r>
            <a:r>
              <a:rPr lang="en-AU" dirty="0"/>
              <a:t> happen,</a:t>
            </a:r>
          </a:p>
          <a:p>
            <a:pPr>
              <a:spcBef>
                <a:spcPts val="168"/>
              </a:spcBef>
            </a:pPr>
            <a:r>
              <a:rPr lang="en-AU" dirty="0" smtClean="0"/>
              <a:t>If </a:t>
            </a:r>
            <a:r>
              <a:rPr lang="en-AU" dirty="0"/>
              <a:t>God’s plan can ever come true,</a:t>
            </a:r>
          </a:p>
          <a:p>
            <a:pPr>
              <a:spcBef>
                <a:spcPts val="168"/>
              </a:spcBef>
            </a:pPr>
            <a:r>
              <a:rPr lang="en-AU" dirty="0" smtClean="0"/>
              <a:t>If </a:t>
            </a:r>
            <a:r>
              <a:rPr lang="en-AU" dirty="0"/>
              <a:t>God’s plan can make the world better</a:t>
            </a:r>
          </a:p>
          <a:p>
            <a:pPr>
              <a:spcBef>
                <a:spcPts val="168"/>
              </a:spcBef>
            </a:pPr>
            <a:r>
              <a:rPr lang="en-AU" dirty="0" smtClean="0"/>
              <a:t>It’s </a:t>
            </a:r>
            <a:r>
              <a:rPr lang="en-AU" dirty="0"/>
              <a:t>up to me and you!</a:t>
            </a:r>
          </a:p>
          <a:p>
            <a:pPr>
              <a:spcBef>
                <a:spcPts val="168"/>
              </a:spcBef>
            </a:pPr>
            <a:r>
              <a:rPr lang="en-AU" b="1" dirty="0" smtClean="0"/>
              <a:t>That’s </a:t>
            </a:r>
            <a:r>
              <a:rPr lang="en-AU" b="1" dirty="0"/>
              <a:t>God’s plan. Let’s live God’s plan.</a:t>
            </a:r>
            <a:endParaRPr lang="en-AU" dirty="0"/>
          </a:p>
          <a:p>
            <a:pPr>
              <a:spcBef>
                <a:spcPts val="168"/>
              </a:spcBef>
            </a:pPr>
            <a:r>
              <a:rPr lang="en-AU" b="1" dirty="0" smtClean="0"/>
              <a:t>	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6063382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622826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65321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AU" b="1" dirty="0" smtClean="0"/>
              <a:t>Live God’s Dream</a:t>
            </a:r>
            <a:br>
              <a:rPr lang="en-AU" b="1" dirty="0" smtClean="0"/>
            </a:br>
            <a:r>
              <a:rPr lang="en-AU" sz="1600" dirty="0" smtClean="0"/>
              <a:t>Words </a:t>
            </a:r>
            <a:r>
              <a:rPr lang="en-AU" sz="1600" dirty="0"/>
              <a:t>&amp; Music:  Michael </a:t>
            </a:r>
            <a:r>
              <a:rPr lang="en-AU" sz="1600" dirty="0" smtClean="0"/>
              <a:t>Mangan</a:t>
            </a:r>
            <a:br>
              <a:rPr lang="en-AU" sz="1600" dirty="0" smtClean="0"/>
            </a:br>
            <a:r>
              <a:rPr lang="en-AU" sz="1300" dirty="0" smtClean="0"/>
              <a:t>© 2014, 2017 Litmus Productions, Brisbane, Australia</a:t>
            </a:r>
            <a:r>
              <a:rPr lang="en-AU" sz="4900" dirty="0" smtClean="0"/>
              <a:t/>
            </a:r>
            <a:br>
              <a:rPr lang="en-AU" sz="4900" dirty="0" smtClean="0"/>
            </a:br>
            <a:endParaRPr lang="en-US" sz="49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8680" y="1520943"/>
            <a:ext cx="8229600" cy="4525963"/>
          </a:xfrm>
        </p:spPr>
        <p:txBody>
          <a:bodyPr>
            <a:normAutofit/>
          </a:bodyPr>
          <a:lstStyle/>
          <a:p>
            <a:pPr>
              <a:spcBef>
                <a:spcPts val="168"/>
              </a:spcBef>
            </a:pPr>
            <a:r>
              <a:rPr lang="en-AU" dirty="0"/>
              <a:t>No more anger, no more fear,</a:t>
            </a:r>
          </a:p>
          <a:p>
            <a:pPr>
              <a:spcBef>
                <a:spcPts val="168"/>
              </a:spcBef>
            </a:pPr>
            <a:r>
              <a:rPr lang="en-AU" dirty="0"/>
              <a:t>No more hatred, no more tears,</a:t>
            </a:r>
          </a:p>
          <a:p>
            <a:pPr>
              <a:spcBef>
                <a:spcPts val="168"/>
              </a:spcBef>
            </a:pPr>
            <a:r>
              <a:rPr lang="en-AU" dirty="0"/>
              <a:t>No more homeless, no despair,</a:t>
            </a:r>
          </a:p>
          <a:p>
            <a:pPr>
              <a:spcBef>
                <a:spcPts val="168"/>
              </a:spcBef>
            </a:pPr>
            <a:r>
              <a:rPr lang="en-AU" dirty="0"/>
              <a:t>A world of compassion, of love and care.</a:t>
            </a:r>
          </a:p>
          <a:p>
            <a:pPr>
              <a:spcBef>
                <a:spcPts val="168"/>
              </a:spcBef>
            </a:pPr>
            <a:r>
              <a:rPr lang="en-AU" b="1" dirty="0" smtClean="0"/>
              <a:t>	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0896106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4419" y="611854"/>
            <a:ext cx="8619255" cy="4525963"/>
          </a:xfrm>
        </p:spPr>
        <p:txBody>
          <a:bodyPr>
            <a:normAutofit/>
          </a:bodyPr>
          <a:lstStyle/>
          <a:p>
            <a:pPr>
              <a:spcBef>
                <a:spcPts val="168"/>
              </a:spcBef>
            </a:pPr>
            <a:r>
              <a:rPr lang="en-AU" b="1" dirty="0"/>
              <a:t>We can live God’s Dream.</a:t>
            </a:r>
            <a:endParaRPr lang="en-AU" dirty="0"/>
          </a:p>
          <a:p>
            <a:pPr>
              <a:spcBef>
                <a:spcPts val="168"/>
              </a:spcBef>
            </a:pPr>
            <a:r>
              <a:rPr lang="en-AU" b="1" dirty="0"/>
              <a:t>Come on and help God’s Dream come true.</a:t>
            </a:r>
            <a:endParaRPr lang="en-AU" dirty="0"/>
          </a:p>
          <a:p>
            <a:pPr>
              <a:spcBef>
                <a:spcPts val="168"/>
              </a:spcBef>
            </a:pPr>
            <a:r>
              <a:rPr lang="en-AU" b="1" dirty="0"/>
              <a:t>We can build a better, brighter future, </a:t>
            </a:r>
            <a:endParaRPr lang="en-AU" dirty="0"/>
          </a:p>
          <a:p>
            <a:pPr>
              <a:spcBef>
                <a:spcPts val="168"/>
              </a:spcBef>
            </a:pPr>
            <a:r>
              <a:rPr lang="en-AU" b="1" dirty="0"/>
              <a:t>Live God’s Dream, together me and you.</a:t>
            </a:r>
            <a:endParaRPr lang="en-AU" dirty="0"/>
          </a:p>
          <a:p>
            <a:pPr>
              <a:spcBef>
                <a:spcPts val="168"/>
              </a:spcBef>
            </a:pPr>
            <a:r>
              <a:rPr lang="en-AU" b="1" dirty="0"/>
              <a:t>With the joy of the Gospel in our hearts</a:t>
            </a:r>
            <a:endParaRPr lang="en-AU" dirty="0"/>
          </a:p>
          <a:p>
            <a:pPr>
              <a:spcBef>
                <a:spcPts val="168"/>
              </a:spcBef>
            </a:pPr>
            <a:r>
              <a:rPr lang="en-AU" b="1" dirty="0"/>
              <a:t>We can really change the world.</a:t>
            </a:r>
            <a:endParaRPr lang="en-AU" dirty="0"/>
          </a:p>
          <a:p>
            <a:pPr>
              <a:spcBef>
                <a:spcPts val="168"/>
              </a:spcBef>
            </a:pPr>
            <a:r>
              <a:rPr lang="en-AU" b="1" dirty="0"/>
              <a:t>Come on and live God’s Dream. </a:t>
            </a:r>
            <a:endParaRPr lang="en-AU" dirty="0"/>
          </a:p>
          <a:p>
            <a:pPr>
              <a:spcBef>
                <a:spcPts val="168"/>
              </a:spcBef>
            </a:pPr>
            <a:r>
              <a:rPr lang="en-AU" b="1" dirty="0"/>
              <a:t>Let’s live God’s Dream.</a:t>
            </a:r>
            <a:r>
              <a:rPr lang="en-A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791508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4419" y="611854"/>
            <a:ext cx="8619255" cy="4525963"/>
          </a:xfrm>
        </p:spPr>
        <p:txBody>
          <a:bodyPr>
            <a:normAutofit/>
          </a:bodyPr>
          <a:lstStyle/>
          <a:p>
            <a:pPr>
              <a:spcBef>
                <a:spcPts val="168"/>
              </a:spcBef>
            </a:pPr>
            <a:r>
              <a:rPr lang="en-AU" dirty="0"/>
              <a:t>No destruction, no more war,</a:t>
            </a:r>
          </a:p>
          <a:p>
            <a:pPr>
              <a:spcBef>
                <a:spcPts val="168"/>
              </a:spcBef>
            </a:pPr>
            <a:r>
              <a:rPr lang="en-AU" dirty="0"/>
              <a:t>No more selfish, no more poor,</a:t>
            </a:r>
          </a:p>
          <a:p>
            <a:pPr>
              <a:spcBef>
                <a:spcPts val="168"/>
              </a:spcBef>
            </a:pPr>
            <a:r>
              <a:rPr lang="en-AU" dirty="0"/>
              <a:t>No more hunger, no more greed,</a:t>
            </a:r>
          </a:p>
          <a:p>
            <a:pPr>
              <a:spcBef>
                <a:spcPts val="168"/>
              </a:spcBef>
            </a:pPr>
            <a:r>
              <a:rPr lang="en-AU" dirty="0"/>
              <a:t>A world of justice, of joy and peace. </a:t>
            </a:r>
          </a:p>
        </p:txBody>
      </p:sp>
    </p:spTree>
    <p:extLst>
      <p:ext uri="{BB962C8B-B14F-4D97-AF65-F5344CB8AC3E}">
        <p14:creationId xmlns:p14="http://schemas.microsoft.com/office/powerpoint/2010/main" val="6031439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51728" y="978740"/>
            <a:ext cx="8229600" cy="4525963"/>
          </a:xfrm>
        </p:spPr>
        <p:txBody>
          <a:bodyPr/>
          <a:lstStyle/>
          <a:p>
            <a:r>
              <a:rPr lang="en-AU" dirty="0"/>
              <a:t>We come with thankful hearts,</a:t>
            </a:r>
          </a:p>
          <a:p>
            <a:r>
              <a:rPr lang="en-AU" dirty="0" smtClean="0"/>
              <a:t>We </a:t>
            </a:r>
            <a:r>
              <a:rPr lang="en-AU" dirty="0"/>
              <a:t>enter God’s house with praise.</a:t>
            </a:r>
          </a:p>
          <a:p>
            <a:r>
              <a:rPr lang="en-AU" dirty="0" smtClean="0"/>
              <a:t>We </a:t>
            </a:r>
            <a:r>
              <a:rPr lang="en-AU" dirty="0"/>
              <a:t>are the people that God has made,</a:t>
            </a:r>
          </a:p>
          <a:p>
            <a:r>
              <a:rPr lang="en-AU" dirty="0" smtClean="0"/>
              <a:t>Give </a:t>
            </a:r>
            <a:r>
              <a:rPr lang="en-AU" dirty="0"/>
              <a:t>thanks and bless God’s name! 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65321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AU" b="1" dirty="0" smtClean="0"/>
              <a:t>Live God’s Dream</a:t>
            </a:r>
            <a:br>
              <a:rPr lang="en-AU" b="1" dirty="0" smtClean="0"/>
            </a:br>
            <a:r>
              <a:rPr lang="en-AU" sz="1600" dirty="0" smtClean="0"/>
              <a:t>Words </a:t>
            </a:r>
            <a:r>
              <a:rPr lang="en-AU" sz="1600" dirty="0"/>
              <a:t>&amp; Music:  Michael </a:t>
            </a:r>
            <a:r>
              <a:rPr lang="en-AU" sz="1600" dirty="0" smtClean="0"/>
              <a:t>Mangan</a:t>
            </a:r>
            <a:br>
              <a:rPr lang="en-AU" sz="1600" dirty="0" smtClean="0"/>
            </a:br>
            <a:r>
              <a:rPr lang="en-AU" sz="1300" dirty="0" smtClean="0"/>
              <a:t>© 2014, 2017 Litmus Productions, Brisbane, Australia</a:t>
            </a:r>
            <a:r>
              <a:rPr lang="en-AU" sz="4900" dirty="0" smtClean="0"/>
              <a:t/>
            </a:r>
            <a:br>
              <a:rPr lang="en-AU" sz="4900" dirty="0" smtClean="0"/>
            </a:br>
            <a:endParaRPr lang="en-US" sz="49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8680" y="1520943"/>
            <a:ext cx="8229600" cy="4525963"/>
          </a:xfrm>
        </p:spPr>
        <p:txBody>
          <a:bodyPr>
            <a:normAutofit lnSpcReduction="10000"/>
          </a:bodyPr>
          <a:lstStyle/>
          <a:p>
            <a:pPr>
              <a:spcBef>
                <a:spcPts val="168"/>
              </a:spcBef>
            </a:pPr>
            <a:r>
              <a:rPr lang="en-AU" b="1" dirty="0"/>
              <a:t>We can live God’s Dream.</a:t>
            </a:r>
            <a:endParaRPr lang="en-AU" dirty="0"/>
          </a:p>
          <a:p>
            <a:pPr>
              <a:spcBef>
                <a:spcPts val="168"/>
              </a:spcBef>
            </a:pPr>
            <a:r>
              <a:rPr lang="en-AU" b="1" dirty="0"/>
              <a:t>Come on and help God’s Dream come true.</a:t>
            </a:r>
            <a:endParaRPr lang="en-AU" dirty="0"/>
          </a:p>
          <a:p>
            <a:pPr>
              <a:spcBef>
                <a:spcPts val="168"/>
              </a:spcBef>
            </a:pPr>
            <a:r>
              <a:rPr lang="en-AU" b="1" dirty="0"/>
              <a:t>We can build a better, brighter future, </a:t>
            </a:r>
            <a:endParaRPr lang="en-AU" dirty="0"/>
          </a:p>
          <a:p>
            <a:pPr>
              <a:spcBef>
                <a:spcPts val="168"/>
              </a:spcBef>
            </a:pPr>
            <a:r>
              <a:rPr lang="en-AU" b="1" dirty="0"/>
              <a:t>Live God’s Dream, together me and you.</a:t>
            </a:r>
            <a:endParaRPr lang="en-AU" dirty="0"/>
          </a:p>
          <a:p>
            <a:pPr>
              <a:spcBef>
                <a:spcPts val="168"/>
              </a:spcBef>
            </a:pPr>
            <a:r>
              <a:rPr lang="en-AU" b="1" dirty="0"/>
              <a:t>With the joy of the Gospel in our hearts</a:t>
            </a:r>
            <a:endParaRPr lang="en-AU" dirty="0"/>
          </a:p>
          <a:p>
            <a:pPr>
              <a:spcBef>
                <a:spcPts val="168"/>
              </a:spcBef>
            </a:pPr>
            <a:r>
              <a:rPr lang="en-AU" b="1" dirty="0"/>
              <a:t>We can really change the world.</a:t>
            </a:r>
            <a:endParaRPr lang="en-AU" dirty="0"/>
          </a:p>
          <a:p>
            <a:pPr>
              <a:spcBef>
                <a:spcPts val="168"/>
              </a:spcBef>
            </a:pPr>
            <a:r>
              <a:rPr lang="en-AU" b="1" dirty="0"/>
              <a:t>Come on and live God’s Dream. </a:t>
            </a:r>
            <a:endParaRPr lang="en-AU" dirty="0"/>
          </a:p>
          <a:p>
            <a:pPr>
              <a:spcBef>
                <a:spcPts val="168"/>
              </a:spcBef>
            </a:pPr>
            <a:r>
              <a:rPr lang="en-AU" b="1" dirty="0"/>
              <a:t>Let’s live God’s Dream.</a:t>
            </a:r>
            <a:r>
              <a:rPr lang="en-AU" dirty="0"/>
              <a:t> </a:t>
            </a:r>
          </a:p>
          <a:p>
            <a:pPr>
              <a:spcBef>
                <a:spcPts val="168"/>
              </a:spcBef>
            </a:pPr>
            <a:r>
              <a:rPr lang="en-AU" b="1" dirty="0" smtClean="0"/>
              <a:t>	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2615896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" y="2080534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/>
              <a:t>MASS SETTING</a:t>
            </a:r>
          </a:p>
          <a:p>
            <a:pPr algn="ctr"/>
            <a:r>
              <a:rPr lang="en-US" sz="4800" b="1" dirty="0" smtClean="0"/>
              <a:t>Mass of Celebration</a:t>
            </a:r>
          </a:p>
        </p:txBody>
      </p:sp>
    </p:spTree>
    <p:extLst>
      <p:ext uri="{BB962C8B-B14F-4D97-AF65-F5344CB8AC3E}">
        <p14:creationId xmlns:p14="http://schemas.microsoft.com/office/powerpoint/2010/main" val="48225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89" b="1" dirty="0" smtClean="0">
                <a:ea typeface="+mj-ea"/>
                <a:cs typeface="+mj-cs"/>
              </a:rPr>
              <a:t>Lord, Have Mercy</a:t>
            </a:r>
            <a:r>
              <a:rPr lang="en-US" dirty="0" smtClean="0">
                <a:ea typeface="+mj-ea"/>
                <a:cs typeface="+mj-cs"/>
              </a:rPr>
              <a:t/>
            </a:r>
            <a:br>
              <a:rPr lang="en-US" dirty="0" smtClean="0">
                <a:ea typeface="+mj-ea"/>
                <a:cs typeface="+mj-cs"/>
              </a:rPr>
            </a:br>
            <a:r>
              <a:rPr lang="en-US" sz="3111" dirty="0" smtClean="0">
                <a:ea typeface="+mj-ea"/>
                <a:cs typeface="+mj-cs"/>
              </a:rPr>
              <a:t>Mass of Celebration</a:t>
            </a:r>
            <a:r>
              <a:rPr lang="en-US" dirty="0" smtClean="0">
                <a:ea typeface="+mj-ea"/>
                <a:cs typeface="+mj-cs"/>
              </a:rPr>
              <a:t/>
            </a:r>
            <a:br>
              <a:rPr lang="en-US" dirty="0" smtClean="0">
                <a:ea typeface="+mj-ea"/>
                <a:cs typeface="+mj-cs"/>
              </a:rPr>
            </a:br>
            <a:r>
              <a:rPr lang="en-US" sz="1800" dirty="0" smtClean="0"/>
              <a:t>Music: Michael Mangan, © 1993, 2010 Litmus Productions; Text © 2010 ICEL</a:t>
            </a:r>
            <a:endParaRPr lang="en-US" sz="2222" dirty="0" smtClean="0">
              <a:ea typeface="+mj-ea"/>
              <a:cs typeface="+mj-cs"/>
            </a:endParaRPr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>
          <a:xfrm>
            <a:off x="1233305" y="1811865"/>
            <a:ext cx="8229600" cy="52578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i="1" dirty="0">
                <a:latin typeface="Calibri" charset="0"/>
                <a:ea typeface="ＭＳ Ｐゴシック" charset="0"/>
                <a:cs typeface="ＭＳ Ｐゴシック" charset="0"/>
              </a:rPr>
              <a:t>Cantor: 	</a:t>
            </a:r>
            <a:r>
              <a:rPr lang="en-US" i="1" dirty="0" smtClean="0">
                <a:latin typeface="Calibri" charset="0"/>
                <a:ea typeface="ＭＳ Ｐゴシック" charset="0"/>
                <a:cs typeface="ＭＳ Ｐゴシック" charset="0"/>
              </a:rPr>
              <a:t>	Lord</a:t>
            </a:r>
            <a:r>
              <a:rPr lang="en-US" i="1" dirty="0">
                <a:latin typeface="Calibri" charset="0"/>
                <a:ea typeface="ＭＳ Ｐゴシック" charset="0"/>
                <a:cs typeface="ＭＳ Ｐゴシック" charset="0"/>
              </a:rPr>
              <a:t>, have mercy.</a:t>
            </a:r>
          </a:p>
          <a:p>
            <a:pPr eaLnBrk="1" hangingPunct="1">
              <a:lnSpc>
                <a:spcPct val="80000"/>
              </a:lnSpc>
              <a:spcAft>
                <a:spcPts val="3000"/>
              </a:spcAft>
              <a:buFont typeface="Arial" charset="0"/>
              <a:buNone/>
            </a:pPr>
            <a:r>
              <a:rPr lang="en-US" sz="3600" b="1" dirty="0">
                <a:latin typeface="Calibri" charset="0"/>
                <a:ea typeface="ＭＳ Ｐゴシック" charset="0"/>
                <a:cs typeface="ＭＳ Ｐゴシック" charset="0"/>
              </a:rPr>
              <a:t>All: 			Lord, have mercy.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i="1" dirty="0">
                <a:latin typeface="Calibri" charset="0"/>
                <a:ea typeface="ＭＳ Ｐゴシック" charset="0"/>
                <a:cs typeface="ＭＳ Ｐゴシック" charset="0"/>
              </a:rPr>
              <a:t>Cantor: </a:t>
            </a:r>
            <a:r>
              <a:rPr lang="en-US" i="1" dirty="0" smtClean="0">
                <a:latin typeface="Calibri" charset="0"/>
                <a:ea typeface="ＭＳ Ｐゴシック" charset="0"/>
                <a:cs typeface="ＭＳ Ｐゴシック" charset="0"/>
              </a:rPr>
              <a:t>	</a:t>
            </a:r>
            <a:r>
              <a:rPr lang="en-US" i="1" dirty="0">
                <a:latin typeface="Calibri" charset="0"/>
                <a:ea typeface="ＭＳ Ｐゴシック" charset="0"/>
                <a:cs typeface="ＭＳ Ｐゴシック" charset="0"/>
              </a:rPr>
              <a:t>	Christ, have mercy.</a:t>
            </a:r>
          </a:p>
          <a:p>
            <a:pPr eaLnBrk="1" hangingPunct="1">
              <a:lnSpc>
                <a:spcPct val="80000"/>
              </a:lnSpc>
              <a:spcAft>
                <a:spcPts val="3000"/>
              </a:spcAft>
              <a:buFont typeface="Arial" charset="0"/>
              <a:buNone/>
            </a:pPr>
            <a:r>
              <a:rPr lang="en-US" sz="3600" b="1" dirty="0">
                <a:latin typeface="Calibri" charset="0"/>
                <a:ea typeface="ＭＳ Ｐゴシック" charset="0"/>
                <a:cs typeface="ＭＳ Ｐゴシック" charset="0"/>
              </a:rPr>
              <a:t>All: 			Christ, have mercy.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i="1" dirty="0">
                <a:latin typeface="Calibri" charset="0"/>
                <a:ea typeface="ＭＳ Ｐゴシック" charset="0"/>
                <a:cs typeface="ＭＳ Ｐゴシック" charset="0"/>
              </a:rPr>
              <a:t>Cantor: </a:t>
            </a:r>
            <a:r>
              <a:rPr lang="en-US" i="1" dirty="0" smtClean="0">
                <a:latin typeface="Calibri" charset="0"/>
                <a:ea typeface="ＭＳ Ｐゴシック" charset="0"/>
                <a:cs typeface="ＭＳ Ｐゴシック" charset="0"/>
              </a:rPr>
              <a:t>	</a:t>
            </a:r>
            <a:r>
              <a:rPr lang="en-US" i="1" dirty="0">
                <a:latin typeface="Calibri" charset="0"/>
                <a:ea typeface="ＭＳ Ｐゴシック" charset="0"/>
                <a:cs typeface="ＭＳ Ｐゴシック" charset="0"/>
              </a:rPr>
              <a:t>	Lord, have mercy.</a:t>
            </a:r>
          </a:p>
          <a:p>
            <a:pPr eaLnBrk="1" hangingPunct="1">
              <a:lnSpc>
                <a:spcPct val="80000"/>
              </a:lnSpc>
              <a:spcAft>
                <a:spcPts val="3000"/>
              </a:spcAft>
              <a:buFont typeface="Arial" charset="0"/>
              <a:buNone/>
            </a:pPr>
            <a:r>
              <a:rPr lang="en-US" sz="3600" b="1" dirty="0">
                <a:latin typeface="Calibri" charset="0"/>
                <a:ea typeface="ＭＳ Ｐゴシック" charset="0"/>
                <a:cs typeface="ＭＳ Ｐゴシック" charset="0"/>
              </a:rPr>
              <a:t>All: 			Lord, have mercy.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3700" b="1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3822996"/>
      </p:ext>
    </p:extLst>
  </p:cSld>
  <p:clrMapOvr>
    <a:masterClrMapping/>
  </p:clrMapOvr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>
              <a:defRPr/>
            </a:pPr>
            <a:r>
              <a:rPr lang="en-US" b="1" dirty="0" smtClean="0">
                <a:ea typeface="+mj-ea"/>
                <a:cs typeface="+mj-cs"/>
              </a:rPr>
              <a:t>Penitential Act - Lord, Have Mercy</a:t>
            </a:r>
            <a:r>
              <a:rPr lang="en-US" dirty="0" smtClean="0">
                <a:ea typeface="+mj-ea"/>
                <a:cs typeface="+mj-cs"/>
              </a:rPr>
              <a:t/>
            </a:r>
            <a:br>
              <a:rPr lang="en-US" dirty="0" smtClean="0">
                <a:ea typeface="+mj-ea"/>
                <a:cs typeface="+mj-cs"/>
              </a:rPr>
            </a:br>
            <a:r>
              <a:rPr lang="en-US" sz="3111" dirty="0" smtClean="0">
                <a:ea typeface="+mj-ea"/>
                <a:cs typeface="+mj-cs"/>
              </a:rPr>
              <a:t>Mass of Celebration</a:t>
            </a:r>
            <a:r>
              <a:rPr lang="en-US" dirty="0" smtClean="0">
                <a:ea typeface="+mj-ea"/>
                <a:cs typeface="+mj-cs"/>
              </a:rPr>
              <a:t/>
            </a:r>
            <a:br>
              <a:rPr lang="en-US" dirty="0" smtClean="0">
                <a:ea typeface="+mj-ea"/>
                <a:cs typeface="+mj-cs"/>
              </a:rPr>
            </a:br>
            <a:r>
              <a:rPr lang="en-US" sz="1800" dirty="0"/>
              <a:t>Music: Michael Mangan, © 1993, 2010 Litmus Productions; Text © </a:t>
            </a:r>
            <a:r>
              <a:rPr lang="en-US" sz="1800" dirty="0" smtClean="0"/>
              <a:t>2010 </a:t>
            </a:r>
            <a:r>
              <a:rPr lang="en-US" sz="1800" dirty="0"/>
              <a:t>ICEL</a:t>
            </a:r>
            <a:endParaRPr lang="en-US" sz="1600" dirty="0" smtClean="0">
              <a:ea typeface="+mj-ea"/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9333" y="1600200"/>
            <a:ext cx="8974667" cy="5257800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168"/>
              </a:spcAft>
              <a:buFont typeface="Arial" charset="0"/>
              <a:buNone/>
              <a:defRPr/>
            </a:pPr>
            <a:r>
              <a:rPr lang="en-US" i="1" dirty="0">
                <a:latin typeface="Calibri" charset="0"/>
                <a:ea typeface="ＭＳ Ｐゴシック" charset="0"/>
                <a:cs typeface="ＭＳ Ｐゴシック" charset="0"/>
              </a:rPr>
              <a:t>Cantor: 	You were sent to heal the contrite of </a:t>
            </a:r>
            <a:r>
              <a:rPr lang="en-US" i="1" dirty="0" smtClean="0">
                <a:latin typeface="Calibri" charset="0"/>
                <a:ea typeface="ＭＳ Ｐゴシック" charset="0"/>
                <a:cs typeface="ＭＳ Ｐゴシック" charset="0"/>
              </a:rPr>
              <a:t>			           		     heart</a:t>
            </a:r>
            <a:r>
              <a:rPr lang="en-US" i="1" dirty="0">
                <a:latin typeface="Calibri" charset="0"/>
                <a:ea typeface="ＭＳ Ｐゴシック" charset="0"/>
                <a:cs typeface="ＭＳ Ｐゴシック" charset="0"/>
              </a:rPr>
              <a:t>: </a:t>
            </a:r>
            <a:r>
              <a:rPr lang="en-US" i="1" dirty="0" smtClean="0">
                <a:latin typeface="Calibri" charset="0"/>
                <a:ea typeface="ＭＳ Ｐゴシック" charset="0"/>
                <a:cs typeface="ＭＳ Ｐゴシック" charset="0"/>
              </a:rPr>
              <a:t>Lord </a:t>
            </a:r>
            <a:r>
              <a:rPr lang="en-US" i="1" dirty="0">
                <a:latin typeface="Calibri" charset="0"/>
                <a:ea typeface="ＭＳ Ｐゴシック" charset="0"/>
                <a:cs typeface="ＭＳ Ｐゴシック" charset="0"/>
              </a:rPr>
              <a:t>have mercy</a:t>
            </a:r>
            <a:r>
              <a:rPr lang="en-US" i="1" dirty="0" smtClean="0">
                <a:latin typeface="Calibri" charset="0"/>
                <a:ea typeface="ＭＳ Ｐゴシック" charset="0"/>
                <a:cs typeface="ＭＳ Ｐゴシック" charset="0"/>
              </a:rPr>
              <a:t>.</a:t>
            </a:r>
            <a:endParaRPr lang="en-US" i="1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168"/>
              </a:spcAft>
              <a:buFont typeface="Arial" charset="0"/>
              <a:buNone/>
              <a:defRPr/>
            </a:pPr>
            <a:r>
              <a:rPr lang="en-US" b="1" dirty="0">
                <a:latin typeface="Calibri" charset="0"/>
                <a:ea typeface="ＭＳ Ｐゴシック" charset="0"/>
                <a:cs typeface="ＭＳ Ｐゴシック" charset="0"/>
              </a:rPr>
              <a:t>All: 		Lord, have mercy</a:t>
            </a:r>
            <a:r>
              <a:rPr lang="en-US" b="1" dirty="0" smtClean="0">
                <a:latin typeface="Calibri" charset="0"/>
                <a:ea typeface="ＭＳ Ｐゴシック" charset="0"/>
                <a:cs typeface="ＭＳ Ｐゴシック" charset="0"/>
              </a:rPr>
              <a:t>.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168"/>
              </a:spcAft>
              <a:buFont typeface="Arial" charset="0"/>
              <a:buNone/>
              <a:defRPr/>
            </a:pPr>
            <a:endParaRPr lang="en-US" b="1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168"/>
              </a:spcAft>
              <a:buFont typeface="Arial" charset="0"/>
              <a:buNone/>
              <a:defRPr/>
            </a:pPr>
            <a:r>
              <a:rPr lang="en-US" i="1" dirty="0">
                <a:latin typeface="Calibri" charset="0"/>
                <a:ea typeface="ＭＳ Ｐゴシック" charset="0"/>
                <a:cs typeface="ＭＳ Ｐゴシック" charset="0"/>
              </a:rPr>
              <a:t>Cantor: 	You came to call sinners: </a:t>
            </a:r>
            <a:endParaRPr lang="en-US" i="1" dirty="0" smtClean="0"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168"/>
              </a:spcAft>
              <a:buFont typeface="Arial" charset="0"/>
              <a:buNone/>
              <a:defRPr/>
            </a:pPr>
            <a:r>
              <a:rPr lang="en-US" i="1" dirty="0">
                <a:latin typeface="Calibri" charset="0"/>
                <a:ea typeface="ＭＳ Ｐゴシック" charset="0"/>
                <a:cs typeface="ＭＳ Ｐゴシック" charset="0"/>
              </a:rPr>
              <a:t>	</a:t>
            </a:r>
            <a:r>
              <a:rPr lang="en-US" i="1" dirty="0" smtClean="0">
                <a:latin typeface="Calibri" charset="0"/>
                <a:ea typeface="ＭＳ Ｐゴシック" charset="0"/>
                <a:cs typeface="ＭＳ Ｐゴシック" charset="0"/>
              </a:rPr>
              <a:t>	     Christ</a:t>
            </a:r>
            <a:r>
              <a:rPr lang="en-US" i="1" dirty="0">
                <a:latin typeface="Calibri" charset="0"/>
                <a:ea typeface="ＭＳ Ｐゴシック" charset="0"/>
                <a:cs typeface="ＭＳ Ｐゴシック" charset="0"/>
              </a:rPr>
              <a:t>, have mercy.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168"/>
              </a:spcAft>
              <a:buFont typeface="Arial" charset="0"/>
              <a:buNone/>
              <a:defRPr/>
            </a:pPr>
            <a:r>
              <a:rPr lang="en-US" b="1" dirty="0">
                <a:latin typeface="Calibri" charset="0"/>
                <a:ea typeface="ＭＳ Ｐゴシック" charset="0"/>
                <a:cs typeface="ＭＳ Ｐゴシック" charset="0"/>
              </a:rPr>
              <a:t>All: 		Christ, have mercy</a:t>
            </a:r>
            <a:r>
              <a:rPr lang="en-US" b="1" dirty="0" smtClean="0">
                <a:latin typeface="Calibri" charset="0"/>
                <a:ea typeface="ＭＳ Ｐゴシック" charset="0"/>
                <a:cs typeface="ＭＳ Ｐゴシック" charset="0"/>
              </a:rPr>
              <a:t>.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168"/>
              </a:spcAft>
              <a:buFont typeface="Arial" charset="0"/>
              <a:buNone/>
              <a:defRPr/>
            </a:pPr>
            <a:endParaRPr lang="en-US" b="1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168"/>
              </a:spcAft>
              <a:buFont typeface="Arial" charset="0"/>
              <a:buNone/>
              <a:defRPr/>
            </a:pPr>
            <a:r>
              <a:rPr lang="en-US" i="1" dirty="0">
                <a:latin typeface="Calibri" charset="0"/>
                <a:ea typeface="ＭＳ Ｐゴシック" charset="0"/>
                <a:cs typeface="ＭＳ Ｐゴシック" charset="0"/>
              </a:rPr>
              <a:t>Cantor: 	You are seated at the right hand of the 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168"/>
              </a:spcAft>
              <a:buFont typeface="Arial" charset="0"/>
              <a:buNone/>
              <a:defRPr/>
            </a:pPr>
            <a:r>
              <a:rPr lang="en-US" i="1" dirty="0">
                <a:latin typeface="Calibri" charset="0"/>
                <a:ea typeface="ＭＳ Ｐゴシック" charset="0"/>
                <a:cs typeface="ＭＳ Ｐゴシック" charset="0"/>
              </a:rPr>
              <a:t>			</a:t>
            </a:r>
            <a:r>
              <a:rPr lang="en-US" i="1" dirty="0" smtClean="0">
                <a:latin typeface="Calibri" charset="0"/>
                <a:ea typeface="ＭＳ Ｐゴシック" charset="0"/>
                <a:cs typeface="ＭＳ Ｐゴシック" charset="0"/>
              </a:rPr>
              <a:t>Father </a:t>
            </a:r>
            <a:r>
              <a:rPr lang="en-US" i="1" dirty="0">
                <a:latin typeface="Calibri" charset="0"/>
                <a:ea typeface="ＭＳ Ｐゴシック" charset="0"/>
                <a:cs typeface="ＭＳ Ｐゴシック" charset="0"/>
              </a:rPr>
              <a:t>to intercede for </a:t>
            </a:r>
            <a:r>
              <a:rPr lang="en-US" i="1" dirty="0" smtClean="0">
                <a:latin typeface="Calibri" charset="0"/>
                <a:ea typeface="ＭＳ Ｐゴシック" charset="0"/>
                <a:cs typeface="ＭＳ Ｐゴシック" charset="0"/>
              </a:rPr>
              <a:t>us: Lord</a:t>
            </a:r>
            <a:r>
              <a:rPr lang="en-US" i="1" dirty="0">
                <a:latin typeface="Calibri" charset="0"/>
                <a:ea typeface="ＭＳ Ｐゴシック" charset="0"/>
                <a:cs typeface="ＭＳ Ｐゴシック" charset="0"/>
              </a:rPr>
              <a:t>, have mercy.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168"/>
              </a:spcAft>
              <a:buFont typeface="Arial" charset="0"/>
              <a:buNone/>
              <a:defRPr/>
            </a:pPr>
            <a:r>
              <a:rPr lang="en-US" b="1" dirty="0">
                <a:latin typeface="Calibri" charset="0"/>
                <a:ea typeface="ＭＳ Ｐゴシック" charset="0"/>
                <a:cs typeface="ＭＳ Ｐゴシック" charset="0"/>
              </a:rPr>
              <a:t>All: 		Lord, have </a:t>
            </a:r>
            <a:r>
              <a:rPr lang="en-US" b="1" dirty="0" smtClean="0">
                <a:latin typeface="Calibri" charset="0"/>
                <a:ea typeface="ＭＳ Ｐゴシック" charset="0"/>
                <a:cs typeface="ＭＳ Ｐゴシック" charset="0"/>
              </a:rPr>
              <a:t>mercy.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endParaRPr lang="en-US" sz="3100" b="1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4860270"/>
      </p:ext>
    </p:extLst>
  </p:cSld>
  <p:clrMapOvr>
    <a:masterClrMapping/>
  </p:clrMapOvr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>
              <a:defRPr/>
            </a:pPr>
            <a:r>
              <a:rPr lang="en-US" sz="4889" b="1" dirty="0" smtClean="0">
                <a:ea typeface="+mj-ea"/>
                <a:cs typeface="+mj-cs"/>
              </a:rPr>
              <a:t>Glory To God</a:t>
            </a:r>
            <a:r>
              <a:rPr lang="en-US" dirty="0" smtClean="0">
                <a:ea typeface="+mj-ea"/>
                <a:cs typeface="+mj-cs"/>
              </a:rPr>
              <a:t/>
            </a:r>
            <a:br>
              <a:rPr lang="en-US" dirty="0" smtClean="0">
                <a:ea typeface="+mj-ea"/>
                <a:cs typeface="+mj-cs"/>
              </a:rPr>
            </a:br>
            <a:r>
              <a:rPr lang="en-US" sz="3111" dirty="0" smtClean="0">
                <a:ea typeface="+mj-ea"/>
                <a:cs typeface="+mj-cs"/>
              </a:rPr>
              <a:t>Mass of Celebration</a:t>
            </a:r>
            <a:r>
              <a:rPr lang="en-US" dirty="0" smtClean="0">
                <a:ea typeface="+mj-ea"/>
                <a:cs typeface="+mj-cs"/>
              </a:rPr>
              <a:t/>
            </a:r>
            <a:br>
              <a:rPr lang="en-US" dirty="0" smtClean="0">
                <a:ea typeface="+mj-ea"/>
                <a:cs typeface="+mj-cs"/>
              </a:rPr>
            </a:br>
            <a:r>
              <a:rPr lang="en-US" sz="1800" dirty="0"/>
              <a:t>Music: Michael Mangan, © 1993, 2010 Litmus Productions; Text © 2010 ICEL</a:t>
            </a:r>
            <a:endParaRPr lang="en-US" sz="2222" dirty="0" smtClean="0">
              <a:ea typeface="+mj-ea"/>
              <a:cs typeface="+mj-cs"/>
            </a:endParaRPr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>
          <a:xfrm>
            <a:off x="1783634" y="1783643"/>
            <a:ext cx="8229600" cy="5257800"/>
          </a:xfrm>
        </p:spPr>
        <p:txBody>
          <a:bodyPr/>
          <a:lstStyle/>
          <a:p>
            <a:pPr eaLnBrk="1" hangingPunct="1">
              <a:spcBef>
                <a:spcPts val="168"/>
              </a:spcBef>
              <a:buFont typeface="Arial" charset="0"/>
              <a:buNone/>
            </a:pPr>
            <a:r>
              <a:rPr lang="en-US" b="1" dirty="0">
                <a:latin typeface="Calibri" charset="0"/>
                <a:ea typeface="ＭＳ Ｐゴシック" charset="0"/>
                <a:cs typeface="ＭＳ Ｐゴシック" charset="0"/>
              </a:rPr>
              <a:t>Glory to God in the highest,</a:t>
            </a:r>
          </a:p>
          <a:p>
            <a:pPr eaLnBrk="1" hangingPunct="1">
              <a:spcBef>
                <a:spcPts val="168"/>
              </a:spcBef>
              <a:buFont typeface="Arial" charset="0"/>
              <a:buNone/>
            </a:pPr>
            <a:r>
              <a:rPr lang="en-US" b="1" dirty="0">
                <a:latin typeface="Calibri" charset="0"/>
                <a:ea typeface="ＭＳ Ｐゴシック" charset="0"/>
                <a:cs typeface="ＭＳ Ｐゴシック" charset="0"/>
              </a:rPr>
              <a:t>And on earth peace </a:t>
            </a:r>
          </a:p>
          <a:p>
            <a:pPr eaLnBrk="1" hangingPunct="1">
              <a:spcBef>
                <a:spcPts val="168"/>
              </a:spcBef>
              <a:buFont typeface="Arial" charset="0"/>
              <a:buNone/>
            </a:pPr>
            <a:r>
              <a:rPr lang="en-US" b="1" dirty="0">
                <a:latin typeface="Calibri" charset="0"/>
                <a:ea typeface="ＭＳ Ｐゴシック" charset="0"/>
                <a:cs typeface="ＭＳ Ｐゴシック" charset="0"/>
              </a:rPr>
              <a:t>To people of good will.</a:t>
            </a:r>
          </a:p>
          <a:p>
            <a:pPr eaLnBrk="1" hangingPunct="1">
              <a:buFont typeface="Arial" charset="0"/>
              <a:buNone/>
            </a:pPr>
            <a:endParaRPr lang="en-US" sz="4400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>
              <a:buFont typeface="Arial" charset="0"/>
              <a:buNone/>
            </a:pPr>
            <a:endParaRPr lang="en-US" sz="4400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>
              <a:buFont typeface="Arial" charset="0"/>
              <a:buNone/>
            </a:pPr>
            <a:endParaRPr lang="en-US" sz="4400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>
              <a:buFont typeface="Arial" charset="0"/>
              <a:buNone/>
            </a:pPr>
            <a:endParaRPr lang="en-US" sz="4000" b="1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5550821"/>
      </p:ext>
    </p:extLst>
  </p:cSld>
  <p:clrMapOvr>
    <a:masterClrMapping/>
  </p:clrMapOvr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Content Placeholder 2"/>
          <p:cNvSpPr>
            <a:spLocks noGrp="1"/>
          </p:cNvSpPr>
          <p:nvPr>
            <p:ph idx="1"/>
          </p:nvPr>
        </p:nvSpPr>
        <p:spPr>
          <a:xfrm>
            <a:off x="1529636" y="386654"/>
            <a:ext cx="8229600" cy="52578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We praise you, we bless you,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We adore you, we glorify you,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We give you thanks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For your great glory,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Lord God, heavenly King,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O God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, almighty Father.</a:t>
            </a:r>
          </a:p>
          <a:p>
            <a:pPr eaLnBrk="1" hangingPunct="1">
              <a:lnSpc>
                <a:spcPct val="80000"/>
              </a:lnSpc>
            </a:pPr>
            <a:endParaRPr lang="en-US" sz="4100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1488472"/>
      </p:ext>
    </p:extLst>
  </p:cSld>
  <p:clrMapOvr>
    <a:masterClrMapping/>
  </p:clrMapOvr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Content Placeholder 2"/>
          <p:cNvSpPr>
            <a:spLocks noGrp="1"/>
          </p:cNvSpPr>
          <p:nvPr>
            <p:ph idx="1"/>
          </p:nvPr>
        </p:nvSpPr>
        <p:spPr>
          <a:xfrm>
            <a:off x="2102556" y="705556"/>
            <a:ext cx="6584244" cy="6152444"/>
          </a:xfrm>
        </p:spPr>
        <p:txBody>
          <a:bodyPr/>
          <a:lstStyle/>
          <a:p>
            <a:pPr eaLnBrk="1" hangingPunct="1">
              <a:spcBef>
                <a:spcPts val="0"/>
              </a:spcBef>
              <a:buFont typeface="Arial" charset="0"/>
              <a:buNone/>
            </a:pPr>
            <a:r>
              <a:rPr lang="en-US" b="1" dirty="0">
                <a:latin typeface="Calibri" charset="0"/>
                <a:ea typeface="ＭＳ Ｐゴシック" charset="0"/>
                <a:cs typeface="ＭＳ Ｐゴシック" charset="0"/>
              </a:rPr>
              <a:t>Glory to God in the highest,</a:t>
            </a:r>
          </a:p>
          <a:p>
            <a:pPr eaLnBrk="1" hangingPunct="1">
              <a:spcBef>
                <a:spcPts val="0"/>
              </a:spcBef>
              <a:buFont typeface="Arial" charset="0"/>
              <a:buNone/>
            </a:pPr>
            <a:r>
              <a:rPr lang="en-US" b="1" dirty="0">
                <a:latin typeface="Calibri" charset="0"/>
                <a:ea typeface="ＭＳ Ｐゴシック" charset="0"/>
                <a:cs typeface="ＭＳ Ｐゴシック" charset="0"/>
              </a:rPr>
              <a:t>And on earth peace </a:t>
            </a:r>
          </a:p>
          <a:p>
            <a:pPr eaLnBrk="1" hangingPunct="1">
              <a:spcBef>
                <a:spcPts val="0"/>
              </a:spcBef>
              <a:buFont typeface="Arial" charset="0"/>
              <a:buNone/>
            </a:pPr>
            <a:r>
              <a:rPr lang="en-US" b="1" dirty="0">
                <a:latin typeface="Calibri" charset="0"/>
                <a:ea typeface="ＭＳ Ｐゴシック" charset="0"/>
                <a:cs typeface="ＭＳ Ｐゴシック" charset="0"/>
              </a:rPr>
              <a:t>To people of good will.</a:t>
            </a:r>
          </a:p>
          <a:p>
            <a:pPr eaLnBrk="1" hangingPunct="1">
              <a:buFont typeface="Arial" charset="0"/>
              <a:buNone/>
            </a:pPr>
            <a:endParaRPr lang="en-US" sz="4400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>
              <a:buFont typeface="Arial" charset="0"/>
              <a:buNone/>
            </a:pPr>
            <a:endParaRPr lang="en-US" sz="4400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>
              <a:buFont typeface="Arial" charset="0"/>
              <a:buNone/>
            </a:pPr>
            <a:endParaRPr lang="en-US" sz="4400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025246"/>
      </p:ext>
    </p:extLst>
  </p:cSld>
  <p:clrMapOvr>
    <a:masterClrMapping/>
  </p:clrMapOvr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Content Placeholder 2"/>
          <p:cNvSpPr>
            <a:spLocks noGrp="1"/>
          </p:cNvSpPr>
          <p:nvPr>
            <p:ph idx="1"/>
          </p:nvPr>
        </p:nvSpPr>
        <p:spPr>
          <a:xfrm>
            <a:off x="1425222" y="649111"/>
            <a:ext cx="7261578" cy="6208889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168"/>
              </a:spcBef>
              <a:buFont typeface="Arial" charset="0"/>
              <a:buNone/>
            </a:pP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Lord Jesus Christ, Only Begotten Son,</a:t>
            </a:r>
          </a:p>
          <a:p>
            <a:pPr eaLnBrk="1" hangingPunct="1">
              <a:lnSpc>
                <a:spcPct val="90000"/>
              </a:lnSpc>
              <a:spcBef>
                <a:spcPts val="168"/>
              </a:spcBef>
              <a:buFont typeface="Arial" charset="0"/>
              <a:buNone/>
            </a:pP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Lord God, Lamb of God, </a:t>
            </a:r>
          </a:p>
          <a:p>
            <a:pPr eaLnBrk="1" hangingPunct="1">
              <a:lnSpc>
                <a:spcPct val="90000"/>
              </a:lnSpc>
              <a:spcBef>
                <a:spcPts val="168"/>
              </a:spcBef>
              <a:buFont typeface="Arial" charset="0"/>
              <a:buNone/>
            </a:pP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Son of the Father,</a:t>
            </a:r>
          </a:p>
          <a:p>
            <a:pPr eaLnBrk="1" hangingPunct="1">
              <a:lnSpc>
                <a:spcPct val="90000"/>
              </a:lnSpc>
              <a:spcBef>
                <a:spcPts val="168"/>
              </a:spcBef>
              <a:buFont typeface="Arial" charset="0"/>
              <a:buNone/>
            </a:pP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You take away the sins of the world,</a:t>
            </a:r>
          </a:p>
          <a:p>
            <a:pPr eaLnBrk="1" hangingPunct="1">
              <a:lnSpc>
                <a:spcPct val="90000"/>
              </a:lnSpc>
              <a:spcBef>
                <a:spcPts val="168"/>
              </a:spcBef>
              <a:buFont typeface="Arial" charset="0"/>
              <a:buNone/>
            </a:pP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Have mercy on us;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en-US" sz="4100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en-US" sz="4100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en-US" sz="3700" b="1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9611475"/>
      </p:ext>
    </p:extLst>
  </p:cSld>
  <p:clrMapOvr>
    <a:masterClrMapping/>
  </p:clrMapOvr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8110" y="620889"/>
            <a:ext cx="7275689" cy="6237111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spcBef>
                <a:spcPts val="168"/>
              </a:spcBef>
              <a:buFont typeface="Arial" charset="0"/>
              <a:buNone/>
              <a:defRPr/>
            </a:pP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You take away the sins of the world,</a:t>
            </a:r>
          </a:p>
          <a:p>
            <a:pPr eaLnBrk="1" hangingPunct="1">
              <a:lnSpc>
                <a:spcPct val="90000"/>
              </a:lnSpc>
              <a:spcBef>
                <a:spcPts val="168"/>
              </a:spcBef>
              <a:buFont typeface="Arial" charset="0"/>
              <a:buNone/>
              <a:defRPr/>
            </a:pP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Receive our prayer;</a:t>
            </a:r>
          </a:p>
          <a:p>
            <a:pPr eaLnBrk="1" hangingPunct="1">
              <a:lnSpc>
                <a:spcPct val="90000"/>
              </a:lnSpc>
              <a:spcBef>
                <a:spcPts val="168"/>
              </a:spcBef>
              <a:buFont typeface="Arial" charset="0"/>
              <a:buNone/>
              <a:defRPr/>
            </a:pP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You are seated </a:t>
            </a:r>
          </a:p>
          <a:p>
            <a:pPr eaLnBrk="1" hangingPunct="1">
              <a:lnSpc>
                <a:spcPct val="90000"/>
              </a:lnSpc>
              <a:spcBef>
                <a:spcPts val="168"/>
              </a:spcBef>
              <a:buFont typeface="Arial" charset="0"/>
              <a:buNone/>
              <a:defRPr/>
            </a:pP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At the right hand of the Father,</a:t>
            </a:r>
          </a:p>
          <a:p>
            <a:pPr eaLnBrk="1" hangingPunct="1">
              <a:lnSpc>
                <a:spcPct val="90000"/>
              </a:lnSpc>
              <a:spcBef>
                <a:spcPts val="168"/>
              </a:spcBef>
              <a:buFont typeface="Arial" charset="0"/>
              <a:buNone/>
              <a:defRPr/>
            </a:pP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Have mercy on us.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  <a:defRPr/>
            </a:pPr>
            <a:endParaRPr lang="en-US" sz="3700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Arial" charset="0"/>
              <a:buNone/>
              <a:defRPr/>
            </a:pPr>
            <a:endParaRPr lang="en-US" sz="3700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4047210"/>
      </p:ext>
    </p:extLst>
  </p:cSld>
  <p:clrMapOvr>
    <a:masterClrMapping/>
  </p:clrMapOvr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Content Placeholder 2"/>
          <p:cNvSpPr>
            <a:spLocks noGrp="1"/>
          </p:cNvSpPr>
          <p:nvPr>
            <p:ph idx="1"/>
          </p:nvPr>
        </p:nvSpPr>
        <p:spPr>
          <a:xfrm>
            <a:off x="2102556" y="705556"/>
            <a:ext cx="6584244" cy="6152444"/>
          </a:xfrm>
        </p:spPr>
        <p:txBody>
          <a:bodyPr/>
          <a:lstStyle/>
          <a:p>
            <a:pPr eaLnBrk="1" hangingPunct="1">
              <a:spcBef>
                <a:spcPts val="0"/>
              </a:spcBef>
              <a:buFont typeface="Arial" charset="0"/>
              <a:buNone/>
            </a:pPr>
            <a:r>
              <a:rPr lang="en-US" b="1" dirty="0">
                <a:latin typeface="Calibri" charset="0"/>
                <a:ea typeface="ＭＳ Ｐゴシック" charset="0"/>
                <a:cs typeface="ＭＳ Ｐゴシック" charset="0"/>
              </a:rPr>
              <a:t>Glory to God in the highest,</a:t>
            </a:r>
          </a:p>
          <a:p>
            <a:pPr eaLnBrk="1" hangingPunct="1">
              <a:spcBef>
                <a:spcPts val="0"/>
              </a:spcBef>
              <a:buFont typeface="Arial" charset="0"/>
              <a:buNone/>
            </a:pPr>
            <a:r>
              <a:rPr lang="en-US" b="1" dirty="0">
                <a:latin typeface="Calibri" charset="0"/>
                <a:ea typeface="ＭＳ Ｐゴシック" charset="0"/>
                <a:cs typeface="ＭＳ Ｐゴシック" charset="0"/>
              </a:rPr>
              <a:t>And on earth peace </a:t>
            </a:r>
          </a:p>
          <a:p>
            <a:pPr eaLnBrk="1" hangingPunct="1">
              <a:spcBef>
                <a:spcPts val="0"/>
              </a:spcBef>
              <a:buFont typeface="Arial" charset="0"/>
              <a:buNone/>
            </a:pPr>
            <a:r>
              <a:rPr lang="en-US" b="1" dirty="0">
                <a:latin typeface="Calibri" charset="0"/>
                <a:ea typeface="ＭＳ Ｐゴシック" charset="0"/>
                <a:cs typeface="ＭＳ Ｐゴシック" charset="0"/>
              </a:rPr>
              <a:t>To people of good will.</a:t>
            </a:r>
          </a:p>
          <a:p>
            <a:pPr eaLnBrk="1" hangingPunct="1">
              <a:buFont typeface="Arial" charset="0"/>
              <a:buNone/>
            </a:pPr>
            <a:endParaRPr lang="en-US" sz="4400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>
              <a:buFont typeface="Arial" charset="0"/>
              <a:buNone/>
            </a:pPr>
            <a:endParaRPr lang="en-US" sz="4400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>
              <a:buFont typeface="Arial" charset="0"/>
              <a:buNone/>
            </a:pPr>
            <a:endParaRPr lang="en-US" sz="4400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7052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51728" y="978740"/>
            <a:ext cx="8229600" cy="4525963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AU" b="1" dirty="0"/>
              <a:t>Shout out with joy, all the earth, </a:t>
            </a:r>
            <a:endParaRPr lang="en-AU" dirty="0"/>
          </a:p>
          <a:p>
            <a:pPr>
              <a:spcBef>
                <a:spcPts val="0"/>
              </a:spcBef>
            </a:pPr>
            <a:r>
              <a:rPr lang="en-AU" b="1" dirty="0"/>
              <a:t>And praise God’s holy name </a:t>
            </a:r>
            <a:r>
              <a:rPr lang="en-AU" b="1" dirty="0" err="1"/>
              <a:t>ev’ry</a:t>
            </a:r>
            <a:r>
              <a:rPr lang="en-AU" b="1" dirty="0"/>
              <a:t> day.</a:t>
            </a:r>
            <a:endParaRPr lang="en-AU" dirty="0"/>
          </a:p>
          <a:p>
            <a:pPr>
              <a:spcBef>
                <a:spcPts val="0"/>
              </a:spcBef>
            </a:pPr>
            <a:r>
              <a:rPr lang="en-AU" b="1" dirty="0"/>
              <a:t>Come singing songs of joy</a:t>
            </a:r>
            <a:endParaRPr lang="en-AU" dirty="0"/>
          </a:p>
          <a:p>
            <a:pPr>
              <a:spcBef>
                <a:spcPts val="0"/>
              </a:spcBef>
            </a:pPr>
            <a:r>
              <a:rPr lang="en-AU" b="1" dirty="0"/>
              <a:t>As we gather in the presence of God …	 Today!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36288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Content Placeholder 2"/>
          <p:cNvSpPr>
            <a:spLocks noGrp="1"/>
          </p:cNvSpPr>
          <p:nvPr>
            <p:ph idx="1"/>
          </p:nvPr>
        </p:nvSpPr>
        <p:spPr>
          <a:xfrm>
            <a:off x="1735666" y="719667"/>
            <a:ext cx="6951133" cy="6138333"/>
          </a:xfrm>
        </p:spPr>
        <p:txBody>
          <a:bodyPr/>
          <a:lstStyle/>
          <a:p>
            <a:pPr eaLnBrk="1" hangingPunct="1">
              <a:spcBef>
                <a:spcPts val="168"/>
              </a:spcBef>
              <a:buFont typeface="Arial" charset="0"/>
              <a:buNone/>
            </a:pP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For you alone are the Holy One,</a:t>
            </a:r>
          </a:p>
          <a:p>
            <a:pPr eaLnBrk="1" hangingPunct="1">
              <a:spcBef>
                <a:spcPts val="168"/>
              </a:spcBef>
              <a:buFont typeface="Arial" charset="0"/>
              <a:buNone/>
            </a:pP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You alone are the Lord,</a:t>
            </a:r>
          </a:p>
          <a:p>
            <a:pPr eaLnBrk="1" hangingPunct="1">
              <a:spcBef>
                <a:spcPts val="168"/>
              </a:spcBef>
              <a:buFont typeface="Arial" charset="0"/>
              <a:buNone/>
            </a:pP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You alone are the Most High,</a:t>
            </a:r>
          </a:p>
          <a:p>
            <a:pPr eaLnBrk="1" hangingPunct="1">
              <a:spcBef>
                <a:spcPts val="168"/>
              </a:spcBef>
              <a:buFont typeface="Arial" charset="0"/>
              <a:buNone/>
            </a:pP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Jesus Christ,</a:t>
            </a:r>
          </a:p>
          <a:p>
            <a:pPr eaLnBrk="1" hangingPunct="1">
              <a:spcBef>
                <a:spcPts val="168"/>
              </a:spcBef>
              <a:buFont typeface="Arial" charset="0"/>
              <a:buNone/>
            </a:pP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With the Holy Spirit, </a:t>
            </a:r>
          </a:p>
          <a:p>
            <a:pPr eaLnBrk="1" hangingPunct="1">
              <a:spcBef>
                <a:spcPts val="168"/>
              </a:spcBef>
              <a:buFont typeface="Arial" charset="0"/>
              <a:buNone/>
            </a:pP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In the glory of God the Father.</a:t>
            </a:r>
          </a:p>
          <a:p>
            <a:pPr eaLnBrk="1" hangingPunct="1">
              <a:spcBef>
                <a:spcPts val="168"/>
              </a:spcBef>
              <a:buFont typeface="Arial" charset="0"/>
              <a:buNone/>
            </a:pP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Amen.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2100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3529003"/>
      </p:ext>
    </p:extLst>
  </p:cSld>
  <p:clrMapOvr>
    <a:masterClrMapping/>
  </p:clrMapOvr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>
              <a:defRPr/>
            </a:pPr>
            <a:r>
              <a:rPr lang="en-US" sz="4889" b="1" dirty="0" smtClean="0">
                <a:ea typeface="+mj-ea"/>
                <a:cs typeface="+mj-cs"/>
              </a:rPr>
              <a:t>Glory To God</a:t>
            </a:r>
            <a:r>
              <a:rPr lang="en-US" dirty="0" smtClean="0">
                <a:ea typeface="+mj-ea"/>
                <a:cs typeface="+mj-cs"/>
              </a:rPr>
              <a:t/>
            </a:r>
            <a:br>
              <a:rPr lang="en-US" dirty="0" smtClean="0">
                <a:ea typeface="+mj-ea"/>
                <a:cs typeface="+mj-cs"/>
              </a:rPr>
            </a:br>
            <a:r>
              <a:rPr lang="en-US" sz="3111" dirty="0" smtClean="0">
                <a:ea typeface="+mj-ea"/>
                <a:cs typeface="+mj-cs"/>
              </a:rPr>
              <a:t>Mass of Celebration</a:t>
            </a:r>
            <a:r>
              <a:rPr lang="en-US" dirty="0" smtClean="0">
                <a:ea typeface="+mj-ea"/>
                <a:cs typeface="+mj-cs"/>
              </a:rPr>
              <a:t/>
            </a:r>
            <a:br>
              <a:rPr lang="en-US" dirty="0" smtClean="0">
                <a:ea typeface="+mj-ea"/>
                <a:cs typeface="+mj-cs"/>
              </a:rPr>
            </a:br>
            <a:r>
              <a:rPr lang="en-US" sz="1800" dirty="0"/>
              <a:t>Music: Michael Mangan, © 1993, 2010 Litmus Productions; Text © 2010 ICEL</a:t>
            </a:r>
            <a:endParaRPr lang="en-US" sz="2222" dirty="0" smtClean="0">
              <a:ea typeface="+mj-ea"/>
              <a:cs typeface="+mj-cs"/>
            </a:endParaRPr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>
          <a:xfrm>
            <a:off x="1783634" y="1783643"/>
            <a:ext cx="8229600" cy="5257800"/>
          </a:xfrm>
        </p:spPr>
        <p:txBody>
          <a:bodyPr/>
          <a:lstStyle/>
          <a:p>
            <a:pPr eaLnBrk="1" hangingPunct="1">
              <a:spcBef>
                <a:spcPts val="168"/>
              </a:spcBef>
              <a:buFont typeface="Arial" charset="0"/>
              <a:buNone/>
            </a:pPr>
            <a:r>
              <a:rPr lang="en-US" b="1" dirty="0">
                <a:latin typeface="Calibri" charset="0"/>
                <a:ea typeface="ＭＳ Ｐゴシック" charset="0"/>
                <a:cs typeface="ＭＳ Ｐゴシック" charset="0"/>
              </a:rPr>
              <a:t>Glory to God in the highest,</a:t>
            </a:r>
          </a:p>
          <a:p>
            <a:pPr eaLnBrk="1" hangingPunct="1">
              <a:spcBef>
                <a:spcPts val="168"/>
              </a:spcBef>
              <a:buFont typeface="Arial" charset="0"/>
              <a:buNone/>
            </a:pPr>
            <a:r>
              <a:rPr lang="en-US" b="1" dirty="0">
                <a:latin typeface="Calibri" charset="0"/>
                <a:ea typeface="ＭＳ Ｐゴシック" charset="0"/>
                <a:cs typeface="ＭＳ Ｐゴシック" charset="0"/>
              </a:rPr>
              <a:t>And on earth peace </a:t>
            </a:r>
          </a:p>
          <a:p>
            <a:pPr eaLnBrk="1" hangingPunct="1">
              <a:spcBef>
                <a:spcPts val="168"/>
              </a:spcBef>
              <a:buFont typeface="Arial" charset="0"/>
              <a:buNone/>
            </a:pPr>
            <a:r>
              <a:rPr lang="en-US" b="1" dirty="0">
                <a:latin typeface="Calibri" charset="0"/>
                <a:ea typeface="ＭＳ Ｐゴシック" charset="0"/>
                <a:cs typeface="ＭＳ Ｐゴシック" charset="0"/>
              </a:rPr>
              <a:t>To people of good will.</a:t>
            </a:r>
          </a:p>
          <a:p>
            <a:pPr eaLnBrk="1" hangingPunct="1">
              <a:buFont typeface="Arial" charset="0"/>
              <a:buNone/>
            </a:pPr>
            <a:endParaRPr lang="en-US" sz="4400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>
              <a:buFont typeface="Arial" charset="0"/>
              <a:buNone/>
            </a:pPr>
            <a:endParaRPr lang="en-US" sz="4400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>
              <a:buFont typeface="Arial" charset="0"/>
              <a:buNone/>
            </a:pPr>
            <a:endParaRPr lang="en-US" sz="4400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>
              <a:buFont typeface="Arial" charset="0"/>
              <a:buNone/>
            </a:pPr>
            <a:endParaRPr lang="en-US" sz="4000" b="1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8274629"/>
      </p:ext>
    </p:extLst>
  </p:cSld>
  <p:clrMapOvr>
    <a:masterClrMapping/>
  </p:clrMapOvr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>
              <a:defRPr/>
            </a:pPr>
            <a:r>
              <a:rPr lang="en-US" sz="4889" b="1" dirty="0" smtClean="0">
                <a:ea typeface="+mj-ea"/>
                <a:cs typeface="+mj-cs"/>
              </a:rPr>
              <a:t>Alleluia Gospel Acclamation</a:t>
            </a:r>
            <a:r>
              <a:rPr lang="en-US" dirty="0" smtClean="0">
                <a:ea typeface="+mj-ea"/>
                <a:cs typeface="+mj-cs"/>
              </a:rPr>
              <a:t/>
            </a:r>
            <a:br>
              <a:rPr lang="en-US" dirty="0" smtClean="0">
                <a:ea typeface="+mj-ea"/>
                <a:cs typeface="+mj-cs"/>
              </a:rPr>
            </a:br>
            <a:r>
              <a:rPr lang="en-US" sz="3111" dirty="0" smtClean="0">
                <a:ea typeface="+mj-ea"/>
                <a:cs typeface="+mj-cs"/>
              </a:rPr>
              <a:t>Mass of Celebration</a:t>
            </a:r>
            <a:r>
              <a:rPr lang="en-US" dirty="0" smtClean="0">
                <a:ea typeface="+mj-ea"/>
                <a:cs typeface="+mj-cs"/>
              </a:rPr>
              <a:t/>
            </a:r>
            <a:br>
              <a:rPr lang="en-US" dirty="0" smtClean="0">
                <a:ea typeface="+mj-ea"/>
                <a:cs typeface="+mj-cs"/>
              </a:rPr>
            </a:br>
            <a:r>
              <a:rPr lang="en-US" sz="1800" dirty="0" smtClean="0"/>
              <a:t>Words &amp; music</a:t>
            </a:r>
            <a:r>
              <a:rPr lang="en-US" sz="1800" dirty="0"/>
              <a:t>: Michael Mangan, © </a:t>
            </a:r>
            <a:r>
              <a:rPr lang="en-US" sz="1800" dirty="0" smtClean="0"/>
              <a:t>2010 </a:t>
            </a:r>
            <a:r>
              <a:rPr lang="en-US" sz="1800" dirty="0"/>
              <a:t>Litmus Productions</a:t>
            </a:r>
            <a:endParaRPr lang="en-US" sz="1600" dirty="0" smtClean="0">
              <a:ea typeface="+mj-ea"/>
              <a:cs typeface="+mj-cs"/>
            </a:endParaRPr>
          </a:p>
        </p:txBody>
      </p:sp>
      <p:sp>
        <p:nvSpPr>
          <p:cNvPr id="26626" name="Content Placeholder 2"/>
          <p:cNvSpPr>
            <a:spLocks noGrp="1"/>
          </p:cNvSpPr>
          <p:nvPr>
            <p:ph idx="1"/>
          </p:nvPr>
        </p:nvSpPr>
        <p:spPr>
          <a:xfrm>
            <a:off x="1614302" y="1741310"/>
            <a:ext cx="8229600" cy="52578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b="1" dirty="0" err="1" smtClean="0">
                <a:latin typeface="Calibri" charset="0"/>
                <a:ea typeface="ＭＳ Ｐゴシック" charset="0"/>
                <a:cs typeface="ＭＳ Ｐゴシック" charset="0"/>
              </a:rPr>
              <a:t>Alle</a:t>
            </a:r>
            <a:r>
              <a:rPr lang="en-US" b="1" dirty="0">
                <a:latin typeface="Calibri" charset="0"/>
                <a:ea typeface="ＭＳ Ｐゴシック" charset="0"/>
                <a:cs typeface="ＭＳ Ｐゴシック" charset="0"/>
              </a:rPr>
              <a:t>, Alleluia! </a:t>
            </a:r>
            <a:r>
              <a:rPr lang="en-US" b="1" dirty="0" err="1">
                <a:latin typeface="Calibri" charset="0"/>
                <a:ea typeface="ＭＳ Ｐゴシック" charset="0"/>
                <a:cs typeface="ＭＳ Ｐゴシック" charset="0"/>
              </a:rPr>
              <a:t>Alle</a:t>
            </a:r>
            <a:r>
              <a:rPr lang="en-US" b="1" dirty="0">
                <a:latin typeface="Calibri" charset="0"/>
                <a:ea typeface="ＭＳ Ｐゴシック" charset="0"/>
                <a:cs typeface="ＭＳ Ｐゴシック" charset="0"/>
              </a:rPr>
              <a:t>, Alleluia!</a:t>
            </a:r>
          </a:p>
          <a:p>
            <a:pPr eaLnBrk="1" hangingPunct="1">
              <a:buFont typeface="Arial" charset="0"/>
              <a:buNone/>
            </a:pPr>
            <a:r>
              <a:rPr lang="en-US" b="1" dirty="0" err="1">
                <a:latin typeface="Calibri" charset="0"/>
                <a:ea typeface="ＭＳ Ｐゴシック" charset="0"/>
                <a:cs typeface="ＭＳ Ｐゴシック" charset="0"/>
              </a:rPr>
              <a:t>Alle</a:t>
            </a:r>
            <a:r>
              <a:rPr lang="en-US" b="1" dirty="0">
                <a:latin typeface="Calibri" charset="0"/>
                <a:ea typeface="ＭＳ Ｐゴシック" charset="0"/>
                <a:cs typeface="ＭＳ Ｐゴシック" charset="0"/>
              </a:rPr>
              <a:t>, Alleluia! </a:t>
            </a:r>
            <a:r>
              <a:rPr lang="en-US" b="1" dirty="0" err="1">
                <a:latin typeface="Calibri" charset="0"/>
                <a:ea typeface="ＭＳ Ｐゴシック" charset="0"/>
                <a:cs typeface="ＭＳ Ｐゴシック" charset="0"/>
              </a:rPr>
              <a:t>Alle</a:t>
            </a:r>
            <a:r>
              <a:rPr lang="en-US" b="1" dirty="0">
                <a:latin typeface="Calibri" charset="0"/>
                <a:ea typeface="ＭＳ Ｐゴシック" charset="0"/>
                <a:cs typeface="ＭＳ Ｐゴシック" charset="0"/>
              </a:rPr>
              <a:t>, Alleluia!</a:t>
            </a:r>
          </a:p>
          <a:p>
            <a:pPr eaLnBrk="1" hangingPunct="1">
              <a:buFont typeface="Arial" charset="0"/>
              <a:buNone/>
            </a:pPr>
            <a:endParaRPr lang="en-US" sz="4400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>
              <a:buFont typeface="Arial" charset="0"/>
              <a:buNone/>
            </a:pPr>
            <a:endParaRPr lang="en-US" sz="4400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>
              <a:buFont typeface="Arial" charset="0"/>
              <a:buNone/>
            </a:pPr>
            <a:endParaRPr lang="en-US" sz="4400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4000198"/>
      </p:ext>
    </p:extLst>
  </p:cSld>
  <p:clrMapOvr>
    <a:masterClrMapping/>
  </p:clrMapOvr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Content Placeholder 2"/>
          <p:cNvSpPr>
            <a:spLocks noGrp="1"/>
          </p:cNvSpPr>
          <p:nvPr>
            <p:ph idx="1"/>
          </p:nvPr>
        </p:nvSpPr>
        <p:spPr>
          <a:xfrm>
            <a:off x="705556" y="465667"/>
            <a:ext cx="8212666" cy="6392333"/>
          </a:xfrm>
        </p:spPr>
        <p:txBody>
          <a:bodyPr/>
          <a:lstStyle/>
          <a:p>
            <a:pPr eaLnBrk="1" hangingPunct="1">
              <a:spcBef>
                <a:spcPts val="168"/>
              </a:spcBef>
              <a:buFont typeface="Arial" charset="0"/>
              <a:buNone/>
            </a:pP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Open up our 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ears to 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hear your Word, O God!</a:t>
            </a:r>
          </a:p>
          <a:p>
            <a:pPr eaLnBrk="1" hangingPunct="1">
              <a:spcBef>
                <a:spcPts val="168"/>
              </a:spcBef>
              <a:buFont typeface="Arial" charset="0"/>
              <a:buNone/>
            </a:pP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Open up our 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minds to 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know your Word, O God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!</a:t>
            </a:r>
          </a:p>
          <a:p>
            <a:pPr>
              <a:spcBef>
                <a:spcPts val="168"/>
              </a:spcBef>
            </a:pP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Open up our 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lips to 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speak your Word, O God!</a:t>
            </a:r>
          </a:p>
          <a:p>
            <a:pPr>
              <a:spcBef>
                <a:spcPts val="168"/>
              </a:spcBef>
            </a:pP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Open up our 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hearts to 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live your Word, O God! </a:t>
            </a:r>
          </a:p>
          <a:p>
            <a:pPr eaLnBrk="1" hangingPunct="1">
              <a:spcBef>
                <a:spcPts val="168"/>
              </a:spcBef>
              <a:buFont typeface="Arial" charset="0"/>
              <a:buNone/>
            </a:pP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>
              <a:buFont typeface="Arial" charset="0"/>
              <a:buNone/>
            </a:pPr>
            <a:endParaRPr lang="en-US" sz="4400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>
              <a:buFont typeface="Arial" charset="0"/>
              <a:buNone/>
            </a:pPr>
            <a:endParaRPr lang="en-US" sz="4400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>
              <a:buFont typeface="Arial" charset="0"/>
              <a:buNone/>
            </a:pPr>
            <a:endParaRPr lang="en-US" sz="4000" b="1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4283039"/>
      </p:ext>
    </p:extLst>
  </p:cSld>
  <p:clrMapOvr>
    <a:masterClrMapping/>
  </p:clrMapOvr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>
              <a:defRPr/>
            </a:pPr>
            <a:r>
              <a:rPr lang="en-US" sz="4889" b="1" dirty="0" smtClean="0">
                <a:ea typeface="+mj-ea"/>
                <a:cs typeface="+mj-cs"/>
              </a:rPr>
              <a:t>Alleluia Gospel Acclamation</a:t>
            </a:r>
            <a:r>
              <a:rPr lang="en-US" dirty="0" smtClean="0">
                <a:ea typeface="+mj-ea"/>
                <a:cs typeface="+mj-cs"/>
              </a:rPr>
              <a:t/>
            </a:r>
            <a:br>
              <a:rPr lang="en-US" dirty="0" smtClean="0">
                <a:ea typeface="+mj-ea"/>
                <a:cs typeface="+mj-cs"/>
              </a:rPr>
            </a:br>
            <a:r>
              <a:rPr lang="en-US" sz="3111" dirty="0" smtClean="0">
                <a:ea typeface="+mj-ea"/>
                <a:cs typeface="+mj-cs"/>
              </a:rPr>
              <a:t>Mass of Celebration</a:t>
            </a:r>
            <a:r>
              <a:rPr lang="en-US" dirty="0" smtClean="0">
                <a:ea typeface="+mj-ea"/>
                <a:cs typeface="+mj-cs"/>
              </a:rPr>
              <a:t/>
            </a:r>
            <a:br>
              <a:rPr lang="en-US" dirty="0" smtClean="0">
                <a:ea typeface="+mj-ea"/>
                <a:cs typeface="+mj-cs"/>
              </a:rPr>
            </a:br>
            <a:r>
              <a:rPr lang="en-US" sz="1800" dirty="0" smtClean="0"/>
              <a:t>Words &amp; music</a:t>
            </a:r>
            <a:r>
              <a:rPr lang="en-US" sz="1800" dirty="0"/>
              <a:t>: Michael Mangan, © </a:t>
            </a:r>
            <a:r>
              <a:rPr lang="en-US" sz="1800" dirty="0" smtClean="0"/>
              <a:t>2010 </a:t>
            </a:r>
            <a:r>
              <a:rPr lang="en-US" sz="1800" dirty="0"/>
              <a:t>Litmus Productions</a:t>
            </a:r>
            <a:endParaRPr lang="en-US" sz="1600" dirty="0" smtClean="0">
              <a:ea typeface="+mj-ea"/>
              <a:cs typeface="+mj-cs"/>
            </a:endParaRPr>
          </a:p>
        </p:txBody>
      </p:sp>
      <p:sp>
        <p:nvSpPr>
          <p:cNvPr id="26626" name="Content Placeholder 2"/>
          <p:cNvSpPr>
            <a:spLocks noGrp="1"/>
          </p:cNvSpPr>
          <p:nvPr>
            <p:ph idx="1"/>
          </p:nvPr>
        </p:nvSpPr>
        <p:spPr>
          <a:xfrm>
            <a:off x="1614302" y="1741310"/>
            <a:ext cx="8229600" cy="52578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b="1" dirty="0" err="1" smtClean="0">
                <a:latin typeface="Calibri" charset="0"/>
                <a:ea typeface="ＭＳ Ｐゴシック" charset="0"/>
                <a:cs typeface="ＭＳ Ｐゴシック" charset="0"/>
              </a:rPr>
              <a:t>Alle</a:t>
            </a:r>
            <a:r>
              <a:rPr lang="en-US" b="1" dirty="0">
                <a:latin typeface="Calibri" charset="0"/>
                <a:ea typeface="ＭＳ Ｐゴシック" charset="0"/>
                <a:cs typeface="ＭＳ Ｐゴシック" charset="0"/>
              </a:rPr>
              <a:t>, Alleluia! </a:t>
            </a:r>
            <a:r>
              <a:rPr lang="en-US" b="1" dirty="0" err="1">
                <a:latin typeface="Calibri" charset="0"/>
                <a:ea typeface="ＭＳ Ｐゴシック" charset="0"/>
                <a:cs typeface="ＭＳ Ｐゴシック" charset="0"/>
              </a:rPr>
              <a:t>Alle</a:t>
            </a:r>
            <a:r>
              <a:rPr lang="en-US" b="1" dirty="0">
                <a:latin typeface="Calibri" charset="0"/>
                <a:ea typeface="ＭＳ Ｐゴシック" charset="0"/>
                <a:cs typeface="ＭＳ Ｐゴシック" charset="0"/>
              </a:rPr>
              <a:t>, Alleluia!</a:t>
            </a:r>
          </a:p>
          <a:p>
            <a:pPr eaLnBrk="1" hangingPunct="1">
              <a:buFont typeface="Arial" charset="0"/>
              <a:buNone/>
            </a:pPr>
            <a:r>
              <a:rPr lang="en-US" b="1" dirty="0" err="1">
                <a:latin typeface="Calibri" charset="0"/>
                <a:ea typeface="ＭＳ Ｐゴシック" charset="0"/>
                <a:cs typeface="ＭＳ Ｐゴシック" charset="0"/>
              </a:rPr>
              <a:t>Alle</a:t>
            </a:r>
            <a:r>
              <a:rPr lang="en-US" b="1" dirty="0">
                <a:latin typeface="Calibri" charset="0"/>
                <a:ea typeface="ＭＳ Ｐゴシック" charset="0"/>
                <a:cs typeface="ＭＳ Ｐゴシック" charset="0"/>
              </a:rPr>
              <a:t>, Alleluia! </a:t>
            </a:r>
            <a:r>
              <a:rPr lang="en-US" b="1" dirty="0" err="1">
                <a:latin typeface="Calibri" charset="0"/>
                <a:ea typeface="ＭＳ Ｐゴシック" charset="0"/>
                <a:cs typeface="ＭＳ Ｐゴシック" charset="0"/>
              </a:rPr>
              <a:t>Alle</a:t>
            </a:r>
            <a:r>
              <a:rPr lang="en-US" b="1" dirty="0">
                <a:latin typeface="Calibri" charset="0"/>
                <a:ea typeface="ＭＳ Ｐゴシック" charset="0"/>
                <a:cs typeface="ＭＳ Ｐゴシック" charset="0"/>
              </a:rPr>
              <a:t>, Alleluia!</a:t>
            </a:r>
          </a:p>
          <a:p>
            <a:pPr eaLnBrk="1" hangingPunct="1">
              <a:buFont typeface="Arial" charset="0"/>
              <a:buNone/>
            </a:pPr>
            <a:endParaRPr lang="en-US" sz="4400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>
              <a:buFont typeface="Arial" charset="0"/>
              <a:buNone/>
            </a:pPr>
            <a:endParaRPr lang="en-US" sz="4400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>
              <a:buFont typeface="Arial" charset="0"/>
              <a:buNone/>
            </a:pPr>
            <a:endParaRPr lang="en-US" sz="4400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5499466"/>
      </p:ext>
    </p:extLst>
  </p:cSld>
  <p:clrMapOvr>
    <a:masterClrMapping/>
  </p:clrMapOvr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>
              <a:defRPr/>
            </a:pPr>
            <a:r>
              <a:rPr lang="en-US" sz="4889" b="1" dirty="0" smtClean="0">
                <a:ea typeface="+mj-ea"/>
                <a:cs typeface="+mj-cs"/>
              </a:rPr>
              <a:t>Lenten Gospel Acclamation</a:t>
            </a:r>
            <a:r>
              <a:rPr lang="en-US" dirty="0" smtClean="0">
                <a:ea typeface="+mj-ea"/>
                <a:cs typeface="+mj-cs"/>
              </a:rPr>
              <a:t/>
            </a:r>
            <a:br>
              <a:rPr lang="en-US" dirty="0" smtClean="0">
                <a:ea typeface="+mj-ea"/>
                <a:cs typeface="+mj-cs"/>
              </a:rPr>
            </a:br>
            <a:r>
              <a:rPr lang="en-US" sz="3111" dirty="0" smtClean="0">
                <a:ea typeface="+mj-ea"/>
                <a:cs typeface="+mj-cs"/>
              </a:rPr>
              <a:t>Mass of Celebration</a:t>
            </a:r>
            <a:r>
              <a:rPr lang="en-US" dirty="0" smtClean="0">
                <a:ea typeface="+mj-ea"/>
                <a:cs typeface="+mj-cs"/>
              </a:rPr>
              <a:t/>
            </a:r>
            <a:br>
              <a:rPr lang="en-US" dirty="0" smtClean="0">
                <a:ea typeface="+mj-ea"/>
                <a:cs typeface="+mj-cs"/>
              </a:rPr>
            </a:br>
            <a:r>
              <a:rPr lang="en-US" sz="1800" dirty="0" smtClean="0"/>
              <a:t>Verse words </a:t>
            </a:r>
            <a:r>
              <a:rPr lang="en-US" sz="1800" dirty="0"/>
              <a:t>&amp; </a:t>
            </a:r>
            <a:r>
              <a:rPr lang="en-US" sz="1800" dirty="0" smtClean="0"/>
              <a:t>all music</a:t>
            </a:r>
            <a:r>
              <a:rPr lang="en-US" sz="1800" dirty="0"/>
              <a:t>: Michael Mangan, © 2010 Litmus </a:t>
            </a:r>
            <a:r>
              <a:rPr lang="en-US" sz="1800" dirty="0" smtClean="0"/>
              <a:t>Productions; Chorus text © 2010 ICEL</a:t>
            </a:r>
            <a:endParaRPr lang="en-US" sz="1600" dirty="0" smtClean="0">
              <a:ea typeface="+mj-ea"/>
              <a:cs typeface="+mj-cs"/>
            </a:endParaRPr>
          </a:p>
        </p:txBody>
      </p:sp>
      <p:sp>
        <p:nvSpPr>
          <p:cNvPr id="30722" name="Content Placeholder 2"/>
          <p:cNvSpPr>
            <a:spLocks noGrp="1"/>
          </p:cNvSpPr>
          <p:nvPr>
            <p:ph idx="1"/>
          </p:nvPr>
        </p:nvSpPr>
        <p:spPr>
          <a:xfrm>
            <a:off x="1063973" y="1600200"/>
            <a:ext cx="8229600" cy="5257800"/>
          </a:xfrm>
        </p:spPr>
        <p:txBody>
          <a:bodyPr/>
          <a:lstStyle/>
          <a:p>
            <a:pPr eaLnBrk="1" hangingPunct="1">
              <a:spcBef>
                <a:spcPts val="168"/>
              </a:spcBef>
              <a:buFont typeface="Arial" charset="0"/>
              <a:buNone/>
            </a:pPr>
            <a:r>
              <a:rPr lang="en-US" b="1" dirty="0">
                <a:latin typeface="Calibri" charset="0"/>
                <a:ea typeface="ＭＳ Ｐゴシック" charset="0"/>
                <a:cs typeface="ＭＳ Ｐゴシック" charset="0"/>
              </a:rPr>
              <a:t>Praise to you, Lord Jesus Christ,</a:t>
            </a:r>
          </a:p>
          <a:p>
            <a:pPr eaLnBrk="1" hangingPunct="1">
              <a:spcBef>
                <a:spcPts val="168"/>
              </a:spcBef>
              <a:buFont typeface="Arial" charset="0"/>
              <a:buNone/>
            </a:pPr>
            <a:r>
              <a:rPr lang="en-US" b="1" dirty="0">
                <a:latin typeface="Calibri" charset="0"/>
                <a:ea typeface="ＭＳ Ｐゴシック" charset="0"/>
                <a:cs typeface="ＭＳ Ｐゴシック" charset="0"/>
              </a:rPr>
              <a:t>King of endless glory!</a:t>
            </a:r>
          </a:p>
          <a:p>
            <a:pPr eaLnBrk="1" hangingPunct="1">
              <a:spcBef>
                <a:spcPts val="168"/>
              </a:spcBef>
              <a:buFont typeface="Arial" charset="0"/>
              <a:buNone/>
            </a:pPr>
            <a:r>
              <a:rPr lang="en-US" b="1" dirty="0">
                <a:latin typeface="Calibri" charset="0"/>
                <a:ea typeface="ＭＳ Ｐゴシック" charset="0"/>
                <a:cs typeface="ＭＳ Ｐゴシック" charset="0"/>
              </a:rPr>
              <a:t>Praise to you, Lord Jesus Christ,</a:t>
            </a:r>
          </a:p>
          <a:p>
            <a:pPr eaLnBrk="1" hangingPunct="1">
              <a:spcBef>
                <a:spcPts val="168"/>
              </a:spcBef>
              <a:buFont typeface="Arial" charset="0"/>
              <a:buNone/>
            </a:pPr>
            <a:r>
              <a:rPr lang="en-US" b="1" dirty="0">
                <a:latin typeface="Calibri" charset="0"/>
                <a:ea typeface="ＭＳ Ｐゴシック" charset="0"/>
                <a:cs typeface="ＭＳ Ｐゴシック" charset="0"/>
              </a:rPr>
              <a:t>King of endless glory!</a:t>
            </a:r>
          </a:p>
          <a:p>
            <a:pPr eaLnBrk="1" hangingPunct="1">
              <a:buFont typeface="Arial" charset="0"/>
              <a:buNone/>
            </a:pPr>
            <a:endParaRPr lang="en-US" sz="4400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>
              <a:buFont typeface="Arial" charset="0"/>
              <a:buNone/>
            </a:pPr>
            <a:endParaRPr lang="en-US" sz="4400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>
              <a:buFont typeface="Arial" charset="0"/>
              <a:buNone/>
            </a:pPr>
            <a:endParaRPr lang="en-US" sz="4000" b="1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782155"/>
      </p:ext>
    </p:extLst>
  </p:cSld>
  <p:clrMapOvr>
    <a:masterClrMapping/>
  </p:clrMapOvr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Content Placeholder 2"/>
          <p:cNvSpPr>
            <a:spLocks noGrp="1"/>
          </p:cNvSpPr>
          <p:nvPr>
            <p:ph idx="1"/>
          </p:nvPr>
        </p:nvSpPr>
        <p:spPr>
          <a:xfrm>
            <a:off x="705556" y="465667"/>
            <a:ext cx="8212666" cy="6392333"/>
          </a:xfrm>
        </p:spPr>
        <p:txBody>
          <a:bodyPr/>
          <a:lstStyle/>
          <a:p>
            <a:pPr eaLnBrk="1" hangingPunct="1">
              <a:spcBef>
                <a:spcPts val="168"/>
              </a:spcBef>
              <a:buFont typeface="Arial" charset="0"/>
              <a:buNone/>
            </a:pP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Open up our 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ears to 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hear your Word, O God!</a:t>
            </a:r>
          </a:p>
          <a:p>
            <a:pPr eaLnBrk="1" hangingPunct="1">
              <a:spcBef>
                <a:spcPts val="168"/>
              </a:spcBef>
              <a:buFont typeface="Arial" charset="0"/>
              <a:buNone/>
            </a:pP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Open up our 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minds to 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know your Word, O God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!</a:t>
            </a:r>
          </a:p>
          <a:p>
            <a:pPr>
              <a:spcBef>
                <a:spcPts val="168"/>
              </a:spcBef>
            </a:pP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Open up our 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lips to 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speak your Word, O God!</a:t>
            </a:r>
          </a:p>
          <a:p>
            <a:pPr>
              <a:spcBef>
                <a:spcPts val="168"/>
              </a:spcBef>
            </a:pP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Open up our 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hearts to 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live your Word, O God! </a:t>
            </a:r>
          </a:p>
          <a:p>
            <a:pPr eaLnBrk="1" hangingPunct="1">
              <a:spcBef>
                <a:spcPts val="168"/>
              </a:spcBef>
              <a:buFont typeface="Arial" charset="0"/>
              <a:buNone/>
            </a:pP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>
              <a:buFont typeface="Arial" charset="0"/>
              <a:buNone/>
            </a:pPr>
            <a:endParaRPr lang="en-US" sz="4400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>
              <a:buFont typeface="Arial" charset="0"/>
              <a:buNone/>
            </a:pPr>
            <a:endParaRPr lang="en-US" sz="4400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>
              <a:buFont typeface="Arial" charset="0"/>
              <a:buNone/>
            </a:pPr>
            <a:endParaRPr lang="en-US" sz="4000" b="1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4611421"/>
      </p:ext>
    </p:extLst>
  </p:cSld>
  <p:clrMapOvr>
    <a:masterClrMapping/>
  </p:clrMapOvr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9387"/>
            <a:ext cx="8229600" cy="1143000"/>
          </a:xfrm>
        </p:spPr>
        <p:txBody>
          <a:bodyPr rtlCol="0">
            <a:normAutofit fontScale="90000"/>
          </a:bodyPr>
          <a:lstStyle/>
          <a:p>
            <a:pPr>
              <a:defRPr/>
            </a:pPr>
            <a:r>
              <a:rPr lang="en-US" sz="4889" b="1" dirty="0" smtClean="0">
                <a:ea typeface="+mj-ea"/>
                <a:cs typeface="+mj-cs"/>
              </a:rPr>
              <a:t>Lenten Gospel Acclamation</a:t>
            </a:r>
            <a:r>
              <a:rPr lang="en-US" dirty="0" smtClean="0">
                <a:ea typeface="+mj-ea"/>
                <a:cs typeface="+mj-cs"/>
              </a:rPr>
              <a:t/>
            </a:r>
            <a:br>
              <a:rPr lang="en-US" dirty="0" smtClean="0">
                <a:ea typeface="+mj-ea"/>
                <a:cs typeface="+mj-cs"/>
              </a:rPr>
            </a:br>
            <a:r>
              <a:rPr lang="en-US" sz="3111" dirty="0" smtClean="0">
                <a:ea typeface="+mj-ea"/>
                <a:cs typeface="+mj-cs"/>
              </a:rPr>
              <a:t>Mass of Celebration</a:t>
            </a:r>
            <a:r>
              <a:rPr lang="en-US" dirty="0" smtClean="0">
                <a:ea typeface="+mj-ea"/>
                <a:cs typeface="+mj-cs"/>
              </a:rPr>
              <a:t/>
            </a:r>
            <a:br>
              <a:rPr lang="en-US" dirty="0" smtClean="0">
                <a:ea typeface="+mj-ea"/>
                <a:cs typeface="+mj-cs"/>
              </a:rPr>
            </a:br>
            <a:r>
              <a:rPr lang="en-US" sz="1800" dirty="0" smtClean="0"/>
              <a:t>Verse words </a:t>
            </a:r>
            <a:r>
              <a:rPr lang="en-US" sz="1800" dirty="0"/>
              <a:t>&amp; </a:t>
            </a:r>
            <a:r>
              <a:rPr lang="en-US" sz="1800" dirty="0" smtClean="0"/>
              <a:t>all music</a:t>
            </a:r>
            <a:r>
              <a:rPr lang="en-US" sz="1800" dirty="0"/>
              <a:t>: Michael Mangan, © 2010 Litmus </a:t>
            </a:r>
            <a:r>
              <a:rPr lang="en-US" sz="1800" dirty="0" smtClean="0"/>
              <a:t>Productions; Chorus text © 2010 ICEL</a:t>
            </a:r>
            <a:endParaRPr lang="en-US" sz="1600" dirty="0" smtClean="0">
              <a:ea typeface="+mj-ea"/>
              <a:cs typeface="+mj-cs"/>
            </a:endParaRPr>
          </a:p>
        </p:txBody>
      </p:sp>
      <p:sp>
        <p:nvSpPr>
          <p:cNvPr id="30722" name="Content Placeholder 2"/>
          <p:cNvSpPr>
            <a:spLocks noGrp="1"/>
          </p:cNvSpPr>
          <p:nvPr>
            <p:ph idx="1"/>
          </p:nvPr>
        </p:nvSpPr>
        <p:spPr>
          <a:xfrm>
            <a:off x="1063973" y="1600200"/>
            <a:ext cx="8229600" cy="5257800"/>
          </a:xfrm>
        </p:spPr>
        <p:txBody>
          <a:bodyPr/>
          <a:lstStyle/>
          <a:p>
            <a:pPr eaLnBrk="1" hangingPunct="1">
              <a:spcBef>
                <a:spcPts val="168"/>
              </a:spcBef>
              <a:buFont typeface="Arial" charset="0"/>
              <a:buNone/>
            </a:pPr>
            <a:r>
              <a:rPr lang="en-US" b="1" dirty="0">
                <a:latin typeface="Calibri" charset="0"/>
                <a:ea typeface="ＭＳ Ｐゴシック" charset="0"/>
                <a:cs typeface="ＭＳ Ｐゴシック" charset="0"/>
              </a:rPr>
              <a:t>Praise to you, Lord Jesus Christ,</a:t>
            </a:r>
          </a:p>
          <a:p>
            <a:pPr eaLnBrk="1" hangingPunct="1">
              <a:spcBef>
                <a:spcPts val="168"/>
              </a:spcBef>
              <a:buFont typeface="Arial" charset="0"/>
              <a:buNone/>
            </a:pPr>
            <a:r>
              <a:rPr lang="en-US" b="1" dirty="0">
                <a:latin typeface="Calibri" charset="0"/>
                <a:ea typeface="ＭＳ Ｐゴシック" charset="0"/>
                <a:cs typeface="ＭＳ Ｐゴシック" charset="0"/>
              </a:rPr>
              <a:t>King of endless glory!</a:t>
            </a:r>
          </a:p>
          <a:p>
            <a:pPr eaLnBrk="1" hangingPunct="1">
              <a:spcBef>
                <a:spcPts val="168"/>
              </a:spcBef>
              <a:buFont typeface="Arial" charset="0"/>
              <a:buNone/>
            </a:pPr>
            <a:r>
              <a:rPr lang="en-US" b="1" dirty="0">
                <a:latin typeface="Calibri" charset="0"/>
                <a:ea typeface="ＭＳ Ｐゴシック" charset="0"/>
                <a:cs typeface="ＭＳ Ｐゴシック" charset="0"/>
              </a:rPr>
              <a:t>Praise to you, Lord Jesus Christ,</a:t>
            </a:r>
          </a:p>
          <a:p>
            <a:pPr eaLnBrk="1" hangingPunct="1">
              <a:spcBef>
                <a:spcPts val="168"/>
              </a:spcBef>
              <a:buFont typeface="Arial" charset="0"/>
              <a:buNone/>
            </a:pPr>
            <a:r>
              <a:rPr lang="en-US" b="1" dirty="0">
                <a:latin typeface="Calibri" charset="0"/>
                <a:ea typeface="ＭＳ Ｐゴシック" charset="0"/>
                <a:cs typeface="ＭＳ Ｐゴシック" charset="0"/>
              </a:rPr>
              <a:t>King of endless glory!</a:t>
            </a:r>
          </a:p>
          <a:p>
            <a:pPr eaLnBrk="1" hangingPunct="1">
              <a:buFont typeface="Arial" charset="0"/>
              <a:buNone/>
            </a:pPr>
            <a:endParaRPr lang="en-US" sz="4400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>
              <a:buFont typeface="Arial" charset="0"/>
              <a:buNone/>
            </a:pPr>
            <a:endParaRPr lang="en-US" sz="4400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>
              <a:buFont typeface="Arial" charset="0"/>
              <a:buNone/>
            </a:pPr>
            <a:endParaRPr lang="en-US" sz="4000" b="1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446249"/>
      </p:ext>
    </p:extLst>
  </p:cSld>
  <p:clrMapOvr>
    <a:masterClrMapping/>
  </p:clrMapOvr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2305"/>
            <a:ext cx="8229600" cy="2110140"/>
          </a:xfrm>
        </p:spPr>
        <p:txBody>
          <a:bodyPr rtlCol="0">
            <a:normAutofit fontScale="90000"/>
          </a:bodyPr>
          <a:lstStyle/>
          <a:p>
            <a:pPr>
              <a:defRPr/>
            </a:pPr>
            <a:r>
              <a:rPr lang="en-US" sz="4889" b="1" dirty="0" smtClean="0">
                <a:ea typeface="+mj-ea"/>
                <a:cs typeface="+mj-cs"/>
              </a:rPr>
              <a:t>Hear Us As We Pray</a:t>
            </a:r>
            <a:br>
              <a:rPr lang="en-US" sz="4889" b="1" dirty="0" smtClean="0">
                <a:ea typeface="+mj-ea"/>
                <a:cs typeface="+mj-cs"/>
              </a:rPr>
            </a:br>
            <a:r>
              <a:rPr lang="en-US" sz="3556" b="1" dirty="0" smtClean="0">
                <a:ea typeface="+mj-ea"/>
                <a:cs typeface="+mj-cs"/>
              </a:rPr>
              <a:t>General Intercessions</a:t>
            </a:r>
            <a:r>
              <a:rPr lang="en-US" dirty="0" smtClean="0">
                <a:ea typeface="+mj-ea"/>
                <a:cs typeface="+mj-cs"/>
              </a:rPr>
              <a:t/>
            </a:r>
            <a:br>
              <a:rPr lang="en-US" dirty="0" smtClean="0">
                <a:ea typeface="+mj-ea"/>
                <a:cs typeface="+mj-cs"/>
              </a:rPr>
            </a:br>
            <a:r>
              <a:rPr lang="en-US" sz="3111" dirty="0" smtClean="0">
                <a:ea typeface="+mj-ea"/>
                <a:cs typeface="+mj-cs"/>
              </a:rPr>
              <a:t>Mass of Celebration</a:t>
            </a:r>
            <a:r>
              <a:rPr lang="en-US" dirty="0" smtClean="0">
                <a:ea typeface="+mj-ea"/>
                <a:cs typeface="+mj-cs"/>
              </a:rPr>
              <a:t/>
            </a:r>
            <a:br>
              <a:rPr lang="en-US" dirty="0" smtClean="0">
                <a:ea typeface="+mj-ea"/>
                <a:cs typeface="+mj-cs"/>
              </a:rPr>
            </a:br>
            <a:r>
              <a:rPr lang="en-US" sz="1800" dirty="0" smtClean="0"/>
              <a:t>Words </a:t>
            </a:r>
            <a:r>
              <a:rPr lang="en-US" sz="1800" dirty="0"/>
              <a:t>&amp; all music: Michael Mangan, © 2010 Litmus </a:t>
            </a:r>
            <a:r>
              <a:rPr lang="en-US" sz="1800" dirty="0" smtClean="0"/>
              <a:t>Productions</a:t>
            </a:r>
            <a:endParaRPr lang="en-US" sz="1600" dirty="0" smtClean="0">
              <a:ea typeface="+mj-ea"/>
              <a:cs typeface="+mj-cs"/>
            </a:endParaRPr>
          </a:p>
        </p:txBody>
      </p:sp>
      <p:sp>
        <p:nvSpPr>
          <p:cNvPr id="34818" name="Content Placeholder 2"/>
          <p:cNvSpPr>
            <a:spLocks noGrp="1"/>
          </p:cNvSpPr>
          <p:nvPr>
            <p:ph idx="1"/>
          </p:nvPr>
        </p:nvSpPr>
        <p:spPr>
          <a:xfrm>
            <a:off x="457200" y="2342446"/>
            <a:ext cx="8686800" cy="4515554"/>
          </a:xfrm>
        </p:spPr>
        <p:txBody>
          <a:bodyPr>
            <a:normAutofit/>
          </a:bodyPr>
          <a:lstStyle/>
          <a:p>
            <a:pPr eaLnBrk="1" hangingPunct="1">
              <a:spcBef>
                <a:spcPts val="168"/>
              </a:spcBef>
              <a:spcAft>
                <a:spcPts val="1800"/>
              </a:spcAft>
              <a:buFont typeface="Arial" charset="0"/>
              <a:buNone/>
            </a:pPr>
            <a:r>
              <a:rPr lang="en-US" i="1" dirty="0" smtClean="0">
                <a:latin typeface="Calibri" charset="0"/>
                <a:ea typeface="ＭＳ Ｐゴシック" charset="0"/>
                <a:cs typeface="ＭＳ Ｐゴシック" charset="0"/>
              </a:rPr>
              <a:t>Cantor</a:t>
            </a:r>
            <a:r>
              <a:rPr lang="en-US" i="1" dirty="0">
                <a:latin typeface="Calibri" charset="0"/>
                <a:ea typeface="ＭＳ Ｐゴシック" charset="0"/>
                <a:cs typeface="ＭＳ Ｐゴシック" charset="0"/>
              </a:rPr>
              <a:t>:	 	And so we pray:</a:t>
            </a:r>
          </a:p>
          <a:p>
            <a:pPr eaLnBrk="1" hangingPunct="1">
              <a:spcBef>
                <a:spcPts val="168"/>
              </a:spcBef>
              <a:buFont typeface="Arial" charset="0"/>
              <a:buNone/>
            </a:pPr>
            <a:r>
              <a:rPr lang="en-US" b="1" dirty="0">
                <a:latin typeface="Calibri" charset="0"/>
                <a:ea typeface="ＭＳ Ｐゴシック" charset="0"/>
                <a:cs typeface="ＭＳ Ｐゴシック" charset="0"/>
              </a:rPr>
              <a:t>All: 			Hear us as we pray, O God.</a:t>
            </a:r>
          </a:p>
          <a:p>
            <a:pPr eaLnBrk="1" hangingPunct="1">
              <a:spcBef>
                <a:spcPts val="168"/>
              </a:spcBef>
              <a:buFont typeface="Arial" charset="0"/>
              <a:buNone/>
            </a:pPr>
            <a:r>
              <a:rPr lang="en-US" b="1" dirty="0">
                <a:latin typeface="Calibri" charset="0"/>
                <a:ea typeface="ＭＳ Ｐゴシック" charset="0"/>
                <a:cs typeface="ＭＳ Ｐゴシック" charset="0"/>
              </a:rPr>
              <a:t>				</a:t>
            </a:r>
            <a:r>
              <a:rPr lang="en-US" b="1" dirty="0" smtClean="0">
                <a:latin typeface="Calibri" charset="0"/>
                <a:ea typeface="ＭＳ Ｐゴシック" charset="0"/>
                <a:cs typeface="ＭＳ Ｐゴシック" charset="0"/>
              </a:rPr>
              <a:t>Hear </a:t>
            </a:r>
            <a:r>
              <a:rPr lang="en-US" b="1" dirty="0">
                <a:latin typeface="Calibri" charset="0"/>
                <a:ea typeface="ＭＳ Ｐゴシック" charset="0"/>
                <a:cs typeface="ＭＳ Ｐゴシック" charset="0"/>
              </a:rPr>
              <a:t>us as we pray.</a:t>
            </a:r>
          </a:p>
          <a:p>
            <a:pPr eaLnBrk="1" hangingPunct="1">
              <a:buFont typeface="Arial" charset="0"/>
              <a:buNone/>
            </a:pPr>
            <a:endParaRPr lang="en-US" sz="4400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>
              <a:buFont typeface="Arial" charset="0"/>
              <a:buNone/>
            </a:pPr>
            <a:endParaRPr lang="en-US" sz="4400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>
              <a:buFont typeface="Arial" charset="0"/>
              <a:buNone/>
            </a:pPr>
            <a:endParaRPr lang="en-US" sz="4000" b="1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4729118"/>
      </p:ext>
    </p:extLst>
  </p:cSld>
  <p:clrMapOvr>
    <a:masterClrMapping/>
  </p:clrMapOvr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>
              <a:defRPr/>
            </a:pPr>
            <a:r>
              <a:rPr lang="en-US" sz="4889" b="1" dirty="0" smtClean="0">
                <a:ea typeface="+mj-ea"/>
                <a:cs typeface="+mj-cs"/>
              </a:rPr>
              <a:t>Holy, Holy, Holy</a:t>
            </a:r>
            <a:r>
              <a:rPr lang="en-US" dirty="0" smtClean="0">
                <a:ea typeface="+mj-ea"/>
                <a:cs typeface="+mj-cs"/>
              </a:rPr>
              <a:t/>
            </a:r>
            <a:br>
              <a:rPr lang="en-US" dirty="0" smtClean="0">
                <a:ea typeface="+mj-ea"/>
                <a:cs typeface="+mj-cs"/>
              </a:rPr>
            </a:br>
            <a:r>
              <a:rPr lang="en-US" sz="3111" dirty="0" smtClean="0">
                <a:ea typeface="+mj-ea"/>
                <a:cs typeface="+mj-cs"/>
              </a:rPr>
              <a:t>Mass of Celebration</a:t>
            </a:r>
            <a:r>
              <a:rPr lang="en-US" dirty="0" smtClean="0">
                <a:ea typeface="+mj-ea"/>
                <a:cs typeface="+mj-cs"/>
              </a:rPr>
              <a:t/>
            </a:r>
            <a:br>
              <a:rPr lang="en-US" dirty="0" smtClean="0">
                <a:ea typeface="+mj-ea"/>
                <a:cs typeface="+mj-cs"/>
              </a:rPr>
            </a:br>
            <a:r>
              <a:rPr lang="en-US" sz="1800" dirty="0"/>
              <a:t>Music: Michael Mangan, © 1993, 2010 Litmus Productions; Text © 2010 ICEL</a:t>
            </a:r>
            <a:endParaRPr lang="en-US" sz="1600" dirty="0" smtClean="0">
              <a:ea typeface="+mj-ea"/>
              <a:cs typeface="+mj-cs"/>
            </a:endParaRPr>
          </a:p>
        </p:txBody>
      </p:sp>
      <p:sp>
        <p:nvSpPr>
          <p:cNvPr id="35842" name="Content Placeholder 2"/>
          <p:cNvSpPr>
            <a:spLocks noGrp="1"/>
          </p:cNvSpPr>
          <p:nvPr>
            <p:ph idx="1"/>
          </p:nvPr>
        </p:nvSpPr>
        <p:spPr>
          <a:xfrm>
            <a:off x="1134528" y="1600200"/>
            <a:ext cx="8229600" cy="52578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i="1" dirty="0">
                <a:latin typeface="Calibri" charset="0"/>
                <a:ea typeface="ＭＳ Ｐゴシック" charset="0"/>
                <a:cs typeface="ＭＳ Ｐゴシック" charset="0"/>
              </a:rPr>
              <a:t>Cantor: 	</a:t>
            </a:r>
            <a:r>
              <a:rPr lang="en-US" i="1" dirty="0" smtClean="0">
                <a:latin typeface="Calibri" charset="0"/>
                <a:ea typeface="ＭＳ Ｐゴシック" charset="0"/>
                <a:cs typeface="ＭＳ Ｐゴシック" charset="0"/>
              </a:rPr>
              <a:t>	Holy</a:t>
            </a:r>
            <a:r>
              <a:rPr lang="en-US" i="1" dirty="0">
                <a:latin typeface="Calibri" charset="0"/>
                <a:ea typeface="ＭＳ Ｐゴシック" charset="0"/>
                <a:cs typeface="ＭＳ Ｐゴシック" charset="0"/>
              </a:rPr>
              <a:t>, Holy, Holy</a:t>
            </a:r>
          </a:p>
          <a:p>
            <a:pPr eaLnBrk="1" hangingPunct="1">
              <a:spcAft>
                <a:spcPts val="3000"/>
              </a:spcAft>
              <a:buFont typeface="Arial" charset="0"/>
              <a:buNone/>
            </a:pPr>
            <a:r>
              <a:rPr lang="en-US" b="1" dirty="0">
                <a:latin typeface="Calibri" charset="0"/>
                <a:ea typeface="ＭＳ Ｐゴシック" charset="0"/>
                <a:cs typeface="ＭＳ Ｐゴシック" charset="0"/>
              </a:rPr>
              <a:t>All: 			Holy, Holy, Holy</a:t>
            </a:r>
          </a:p>
          <a:p>
            <a:pPr eaLnBrk="1" hangingPunct="1">
              <a:buFont typeface="Arial" charset="0"/>
              <a:buNone/>
            </a:pPr>
            <a:r>
              <a:rPr lang="en-US" i="1" dirty="0">
                <a:latin typeface="Calibri" charset="0"/>
                <a:ea typeface="ＭＳ Ｐゴシック" charset="0"/>
                <a:cs typeface="ＭＳ Ｐゴシック" charset="0"/>
              </a:rPr>
              <a:t>Cantor: </a:t>
            </a:r>
            <a:r>
              <a:rPr lang="en-US" i="1" dirty="0" smtClean="0">
                <a:latin typeface="Calibri" charset="0"/>
                <a:ea typeface="ＭＳ Ｐゴシック" charset="0"/>
                <a:cs typeface="ＭＳ Ｐゴシック" charset="0"/>
              </a:rPr>
              <a:t>	</a:t>
            </a:r>
            <a:r>
              <a:rPr lang="en-US" i="1" dirty="0">
                <a:latin typeface="Calibri" charset="0"/>
                <a:ea typeface="ＭＳ Ｐゴシック" charset="0"/>
                <a:cs typeface="ＭＳ Ｐゴシック" charset="0"/>
              </a:rPr>
              <a:t>	Lord God of hosts.</a:t>
            </a:r>
          </a:p>
          <a:p>
            <a:pPr eaLnBrk="1" hangingPunct="1">
              <a:spcAft>
                <a:spcPts val="3000"/>
              </a:spcAft>
              <a:buFont typeface="Arial" charset="0"/>
              <a:buNone/>
            </a:pPr>
            <a:r>
              <a:rPr lang="en-US" b="1" dirty="0">
                <a:latin typeface="Calibri" charset="0"/>
                <a:ea typeface="ＭＳ Ｐゴシック" charset="0"/>
                <a:cs typeface="ＭＳ Ｐゴシック" charset="0"/>
              </a:rPr>
              <a:t>All: 			Lord God of hosts.</a:t>
            </a:r>
          </a:p>
          <a:p>
            <a:pPr eaLnBrk="1" hangingPunct="1">
              <a:buFont typeface="Arial" charset="0"/>
              <a:buNone/>
            </a:pPr>
            <a:endParaRPr lang="en-US" sz="4000" b="1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81722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51728" y="978740"/>
            <a:ext cx="8229600" cy="4525963"/>
          </a:xfrm>
        </p:spPr>
        <p:txBody>
          <a:bodyPr/>
          <a:lstStyle/>
          <a:p>
            <a:r>
              <a:rPr lang="en-AU" dirty="0"/>
              <a:t>Our God is always good,</a:t>
            </a:r>
          </a:p>
          <a:p>
            <a:r>
              <a:rPr lang="en-AU" dirty="0" smtClean="0"/>
              <a:t>Everlasting </a:t>
            </a:r>
            <a:r>
              <a:rPr lang="en-AU" dirty="0"/>
              <a:t>is God’s love.</a:t>
            </a:r>
          </a:p>
          <a:p>
            <a:r>
              <a:rPr lang="en-AU" dirty="0" smtClean="0"/>
              <a:t>Faithful </a:t>
            </a:r>
            <a:r>
              <a:rPr lang="en-AU" dirty="0"/>
              <a:t>‘til the end of time,</a:t>
            </a:r>
          </a:p>
          <a:p>
            <a:r>
              <a:rPr lang="en-AU" dirty="0" smtClean="0"/>
              <a:t>Give </a:t>
            </a:r>
            <a:r>
              <a:rPr lang="en-AU" dirty="0"/>
              <a:t>thanks and bless God’s name!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51253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Content Placeholder 2"/>
          <p:cNvSpPr>
            <a:spLocks noGrp="1"/>
          </p:cNvSpPr>
          <p:nvPr>
            <p:ph idx="1"/>
          </p:nvPr>
        </p:nvSpPr>
        <p:spPr>
          <a:xfrm>
            <a:off x="211667" y="536222"/>
            <a:ext cx="8748889" cy="6151916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3500" i="1" dirty="0">
                <a:latin typeface="Calibri" charset="0"/>
                <a:ea typeface="ＭＳ Ｐゴシック" charset="0"/>
                <a:cs typeface="ＭＳ Ｐゴシック" charset="0"/>
              </a:rPr>
              <a:t>Cantor: 	Heaven and earth are full of your </a:t>
            </a:r>
            <a:r>
              <a:rPr lang="en-US" sz="3500" i="1" dirty="0" smtClean="0">
                <a:latin typeface="Calibri" charset="0"/>
                <a:ea typeface="ＭＳ Ｐゴシック" charset="0"/>
                <a:cs typeface="ＭＳ Ｐゴシック" charset="0"/>
              </a:rPr>
              <a:t>glory</a:t>
            </a:r>
            <a:r>
              <a:rPr lang="en-US" sz="3500" i="1" dirty="0">
                <a:latin typeface="Calibri" charset="0"/>
                <a:ea typeface="ＭＳ Ｐゴシック" charset="0"/>
                <a:cs typeface="ＭＳ Ｐゴシック" charset="0"/>
              </a:rPr>
              <a:t>.</a:t>
            </a:r>
          </a:p>
          <a:p>
            <a:pPr eaLnBrk="1" hangingPunct="1">
              <a:lnSpc>
                <a:spcPct val="90000"/>
              </a:lnSpc>
              <a:spcAft>
                <a:spcPts val="3000"/>
              </a:spcAft>
              <a:buFont typeface="Arial" charset="0"/>
              <a:buNone/>
            </a:pPr>
            <a:r>
              <a:rPr lang="en-US" sz="3500" b="1" dirty="0">
                <a:latin typeface="Calibri" charset="0"/>
                <a:ea typeface="ＭＳ Ｐゴシック" charset="0"/>
                <a:cs typeface="ＭＳ Ｐゴシック" charset="0"/>
              </a:rPr>
              <a:t>All: 		</a:t>
            </a:r>
            <a:r>
              <a:rPr lang="en-US" sz="3500" b="1" dirty="0" smtClean="0">
                <a:latin typeface="Calibri" charset="0"/>
                <a:ea typeface="ＭＳ Ｐゴシック" charset="0"/>
                <a:cs typeface="ＭＳ Ｐゴシック" charset="0"/>
              </a:rPr>
              <a:t>Heaven </a:t>
            </a:r>
            <a:r>
              <a:rPr lang="en-US" sz="3500" b="1" dirty="0">
                <a:latin typeface="Calibri" charset="0"/>
                <a:ea typeface="ＭＳ Ｐゴシック" charset="0"/>
                <a:cs typeface="ＭＳ Ｐゴシック" charset="0"/>
              </a:rPr>
              <a:t>and earth are full </a:t>
            </a:r>
            <a:r>
              <a:rPr lang="en-US" sz="3500" b="1" dirty="0" smtClean="0">
                <a:latin typeface="Calibri" charset="0"/>
                <a:ea typeface="ＭＳ Ｐゴシック" charset="0"/>
                <a:cs typeface="ＭＳ Ｐゴシック" charset="0"/>
              </a:rPr>
              <a:t>of </a:t>
            </a:r>
            <a:r>
              <a:rPr lang="en-US" sz="3500" b="1" dirty="0">
                <a:latin typeface="Calibri" charset="0"/>
                <a:ea typeface="ＭＳ Ｐゴシック" charset="0"/>
                <a:cs typeface="ＭＳ Ｐゴシック" charset="0"/>
              </a:rPr>
              <a:t>your glory.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3500" i="1" dirty="0">
                <a:latin typeface="Calibri" charset="0"/>
                <a:ea typeface="ＭＳ Ｐゴシック" charset="0"/>
                <a:cs typeface="ＭＳ Ｐゴシック" charset="0"/>
              </a:rPr>
              <a:t>Cantor: 	Hosanna in the highest.</a:t>
            </a:r>
          </a:p>
          <a:p>
            <a:pPr eaLnBrk="1" hangingPunct="1">
              <a:lnSpc>
                <a:spcPct val="90000"/>
              </a:lnSpc>
              <a:spcAft>
                <a:spcPts val="3000"/>
              </a:spcAft>
              <a:buFont typeface="Arial" charset="0"/>
              <a:buNone/>
            </a:pPr>
            <a:r>
              <a:rPr lang="en-US" sz="3500" b="1" dirty="0">
                <a:latin typeface="Calibri" charset="0"/>
                <a:ea typeface="ＭＳ Ｐゴシック" charset="0"/>
                <a:cs typeface="ＭＳ Ｐゴシック" charset="0"/>
              </a:rPr>
              <a:t>All: 		</a:t>
            </a:r>
            <a:r>
              <a:rPr lang="en-US" sz="3500" b="1" dirty="0" smtClean="0">
                <a:latin typeface="Calibri" charset="0"/>
                <a:ea typeface="ＭＳ Ｐゴシック" charset="0"/>
                <a:cs typeface="ＭＳ Ｐゴシック" charset="0"/>
              </a:rPr>
              <a:t>Hosanna </a:t>
            </a:r>
            <a:r>
              <a:rPr lang="en-US" sz="3500" b="1" dirty="0">
                <a:latin typeface="Calibri" charset="0"/>
                <a:ea typeface="ＭＳ Ｐゴシック" charset="0"/>
                <a:cs typeface="ＭＳ Ｐゴシック" charset="0"/>
              </a:rPr>
              <a:t>in the highest</a:t>
            </a:r>
            <a:r>
              <a:rPr lang="en-US" sz="3500" b="1" dirty="0" smtClean="0">
                <a:latin typeface="Calibri" charset="0"/>
                <a:ea typeface="ＭＳ Ｐゴシック" charset="0"/>
                <a:cs typeface="ＭＳ Ｐゴシック" charset="0"/>
              </a:rPr>
              <a:t>.</a:t>
            </a:r>
          </a:p>
          <a:p>
            <a:pPr>
              <a:lnSpc>
                <a:spcPct val="90000"/>
              </a:lnSpc>
            </a:pPr>
            <a:r>
              <a:rPr lang="en-US" sz="3500" i="1" dirty="0">
                <a:latin typeface="Calibri" charset="0"/>
                <a:ea typeface="ＭＳ Ｐゴシック" charset="0"/>
                <a:cs typeface="ＭＳ Ｐゴシック" charset="0"/>
              </a:rPr>
              <a:t>Cantor: 	Blessed is he who comes </a:t>
            </a:r>
            <a:endParaRPr lang="en-US" sz="3500" i="1" dirty="0" smtClean="0">
              <a:latin typeface="Calibri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</a:pPr>
            <a:r>
              <a:rPr lang="en-US" sz="3500" i="1" dirty="0">
                <a:latin typeface="Calibri" charset="0"/>
                <a:ea typeface="ＭＳ Ｐゴシック" charset="0"/>
                <a:cs typeface="ＭＳ Ｐゴシック" charset="0"/>
              </a:rPr>
              <a:t>	</a:t>
            </a:r>
            <a:r>
              <a:rPr lang="en-US" sz="3500" i="1" dirty="0" smtClean="0">
                <a:latin typeface="Calibri" charset="0"/>
                <a:ea typeface="ＭＳ Ｐゴシック" charset="0"/>
                <a:cs typeface="ＭＳ Ｐゴシック" charset="0"/>
              </a:rPr>
              <a:t>		in </a:t>
            </a:r>
            <a:r>
              <a:rPr lang="en-US" sz="3500" i="1" dirty="0">
                <a:latin typeface="Calibri" charset="0"/>
                <a:ea typeface="ＭＳ Ｐゴシック" charset="0"/>
                <a:cs typeface="ＭＳ Ｐゴシック" charset="0"/>
              </a:rPr>
              <a:t>the </a:t>
            </a:r>
            <a:r>
              <a:rPr lang="en-US" sz="3500" i="1" dirty="0" smtClean="0">
                <a:latin typeface="Calibri" charset="0"/>
                <a:ea typeface="ＭＳ Ｐゴシック" charset="0"/>
                <a:cs typeface="ＭＳ Ｐゴシック" charset="0"/>
              </a:rPr>
              <a:t>name </a:t>
            </a:r>
            <a:r>
              <a:rPr lang="en-US" sz="3500" i="1" dirty="0">
                <a:latin typeface="Calibri" charset="0"/>
                <a:ea typeface="ＭＳ Ｐゴシック" charset="0"/>
                <a:cs typeface="ＭＳ Ｐゴシック" charset="0"/>
              </a:rPr>
              <a:t>of the Lord.</a:t>
            </a:r>
          </a:p>
          <a:p>
            <a:pPr>
              <a:lnSpc>
                <a:spcPct val="90000"/>
              </a:lnSpc>
              <a:spcAft>
                <a:spcPts val="3000"/>
              </a:spcAft>
            </a:pPr>
            <a:r>
              <a:rPr lang="en-US" sz="3500" b="1" dirty="0">
                <a:latin typeface="Calibri" charset="0"/>
                <a:ea typeface="ＭＳ Ｐゴシック" charset="0"/>
                <a:cs typeface="ＭＳ Ｐゴシック" charset="0"/>
              </a:rPr>
              <a:t>All: 		</a:t>
            </a:r>
            <a:r>
              <a:rPr lang="en-US" sz="3500" b="1" dirty="0" smtClean="0">
                <a:latin typeface="Calibri" charset="0"/>
                <a:ea typeface="ＭＳ Ｐゴシック" charset="0"/>
                <a:cs typeface="ＭＳ Ｐゴシック" charset="0"/>
              </a:rPr>
              <a:t>Blessed </a:t>
            </a:r>
            <a:r>
              <a:rPr lang="en-US" sz="3500" b="1" dirty="0">
                <a:latin typeface="Calibri" charset="0"/>
                <a:ea typeface="ＭＳ Ｐゴシック" charset="0"/>
                <a:cs typeface="ＭＳ Ｐゴシック" charset="0"/>
              </a:rPr>
              <a:t>is he who comes 				</a:t>
            </a:r>
            <a:r>
              <a:rPr lang="en-US" sz="3500" b="1" dirty="0" smtClean="0">
                <a:latin typeface="Calibri" charset="0"/>
                <a:ea typeface="ＭＳ Ｐゴシック" charset="0"/>
                <a:cs typeface="ＭＳ Ｐゴシック" charset="0"/>
              </a:rPr>
              <a:t>		     			in </a:t>
            </a:r>
            <a:r>
              <a:rPr lang="en-US" sz="3500" b="1" dirty="0">
                <a:latin typeface="Calibri" charset="0"/>
                <a:ea typeface="ＭＳ Ｐゴシック" charset="0"/>
                <a:cs typeface="ＭＳ Ｐゴシック" charset="0"/>
              </a:rPr>
              <a:t>the name of the Lord.</a:t>
            </a:r>
          </a:p>
          <a:p>
            <a:pPr>
              <a:lnSpc>
                <a:spcPct val="90000"/>
              </a:lnSpc>
            </a:pPr>
            <a:r>
              <a:rPr lang="en-US" sz="3500" i="1" dirty="0">
                <a:latin typeface="Calibri" charset="0"/>
                <a:ea typeface="ＭＳ Ｐゴシック" charset="0"/>
                <a:cs typeface="ＭＳ Ｐゴシック" charset="0"/>
              </a:rPr>
              <a:t>Cantor: 	Hosanna in the highest.</a:t>
            </a:r>
          </a:p>
          <a:p>
            <a:pPr>
              <a:lnSpc>
                <a:spcPct val="90000"/>
              </a:lnSpc>
              <a:spcAft>
                <a:spcPts val="3000"/>
              </a:spcAft>
            </a:pPr>
            <a:r>
              <a:rPr lang="en-US" sz="3500" b="1" dirty="0">
                <a:latin typeface="Calibri" charset="0"/>
                <a:ea typeface="ＭＳ Ｐゴシック" charset="0"/>
                <a:cs typeface="ＭＳ Ｐゴシック" charset="0"/>
              </a:rPr>
              <a:t>All: 		</a:t>
            </a:r>
            <a:r>
              <a:rPr lang="en-US" sz="3500" b="1" dirty="0" smtClean="0">
                <a:latin typeface="Calibri" charset="0"/>
                <a:ea typeface="ＭＳ Ｐゴシック" charset="0"/>
                <a:cs typeface="ＭＳ Ｐゴシック" charset="0"/>
              </a:rPr>
              <a:t>Hosanna </a:t>
            </a:r>
            <a:r>
              <a:rPr lang="en-US" sz="3500" b="1" dirty="0">
                <a:latin typeface="Calibri" charset="0"/>
                <a:ea typeface="ＭＳ Ｐゴシック" charset="0"/>
                <a:cs typeface="ＭＳ Ｐゴシック" charset="0"/>
              </a:rPr>
              <a:t>in the highest.</a:t>
            </a:r>
          </a:p>
          <a:p>
            <a:pPr eaLnBrk="1" hangingPunct="1">
              <a:lnSpc>
                <a:spcPct val="90000"/>
              </a:lnSpc>
              <a:spcAft>
                <a:spcPts val="3000"/>
              </a:spcAft>
              <a:buFont typeface="Arial" charset="0"/>
              <a:buNone/>
            </a:pPr>
            <a:endParaRPr lang="en-US" b="1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en-US" sz="4000" b="1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7022607"/>
      </p:ext>
    </p:extLst>
  </p:cSld>
  <p:clrMapOvr>
    <a:masterClrMapping/>
  </p:clrMapOvr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>
              <a:defRPr/>
            </a:pPr>
            <a:r>
              <a:rPr lang="en-US" sz="4889" b="1" dirty="0" smtClean="0">
                <a:ea typeface="+mj-ea"/>
                <a:cs typeface="+mj-cs"/>
              </a:rPr>
              <a:t>When We Eat This Bread</a:t>
            </a:r>
            <a:r>
              <a:rPr lang="en-US" dirty="0" smtClean="0">
                <a:ea typeface="+mj-ea"/>
                <a:cs typeface="+mj-cs"/>
              </a:rPr>
              <a:t/>
            </a:r>
            <a:br>
              <a:rPr lang="en-US" dirty="0" smtClean="0">
                <a:ea typeface="+mj-ea"/>
                <a:cs typeface="+mj-cs"/>
              </a:rPr>
            </a:br>
            <a:r>
              <a:rPr lang="en-US" sz="3111" dirty="0" smtClean="0">
                <a:ea typeface="+mj-ea"/>
                <a:cs typeface="+mj-cs"/>
              </a:rPr>
              <a:t>Mass of Celebration</a:t>
            </a:r>
            <a:r>
              <a:rPr lang="en-US" dirty="0" smtClean="0">
                <a:ea typeface="+mj-ea"/>
                <a:cs typeface="+mj-cs"/>
              </a:rPr>
              <a:t/>
            </a:r>
            <a:br>
              <a:rPr lang="en-US" dirty="0" smtClean="0">
                <a:ea typeface="+mj-ea"/>
                <a:cs typeface="+mj-cs"/>
              </a:rPr>
            </a:br>
            <a:r>
              <a:rPr lang="en-US" sz="1800" dirty="0"/>
              <a:t>Music: Michael Mangan, © 1993, 2010 Litmus Productions; Text © 2010 ICEL</a:t>
            </a:r>
            <a:endParaRPr lang="en-US" sz="1600" dirty="0" smtClean="0">
              <a:ea typeface="+mj-ea"/>
              <a:cs typeface="+mj-cs"/>
            </a:endParaRPr>
          </a:p>
        </p:txBody>
      </p:sp>
      <p:sp>
        <p:nvSpPr>
          <p:cNvPr id="38914" name="Content Placeholder 2"/>
          <p:cNvSpPr>
            <a:spLocks noGrp="1"/>
          </p:cNvSpPr>
          <p:nvPr>
            <p:ph idx="1"/>
          </p:nvPr>
        </p:nvSpPr>
        <p:spPr>
          <a:xfrm>
            <a:off x="183443" y="1600200"/>
            <a:ext cx="9144000" cy="52578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i="1" dirty="0">
                <a:latin typeface="Calibri" charset="0"/>
                <a:ea typeface="ＭＳ Ｐゴシック" charset="0"/>
                <a:cs typeface="ＭＳ Ｐゴシック" charset="0"/>
              </a:rPr>
              <a:t>Cantor: 	When we eat this Bread and drink this Cup,</a:t>
            </a:r>
          </a:p>
          <a:p>
            <a:pPr eaLnBrk="1" hangingPunct="1">
              <a:lnSpc>
                <a:spcPct val="80000"/>
              </a:lnSpc>
              <a:spcAft>
                <a:spcPts val="1800"/>
              </a:spcAft>
              <a:buFont typeface="Arial" charset="0"/>
              <a:buNone/>
            </a:pPr>
            <a:r>
              <a:rPr lang="en-US" b="1" dirty="0">
                <a:latin typeface="Calibri" charset="0"/>
                <a:ea typeface="ＭＳ Ｐゴシック" charset="0"/>
                <a:cs typeface="ＭＳ Ｐゴシック" charset="0"/>
              </a:rPr>
              <a:t>All: 		When we eat this Bread </a:t>
            </a:r>
            <a:r>
              <a:rPr lang="en-US" b="1" dirty="0" smtClean="0">
                <a:latin typeface="Calibri" charset="0"/>
                <a:ea typeface="ＭＳ Ｐゴシック" charset="0"/>
                <a:cs typeface="ＭＳ Ｐゴシック" charset="0"/>
              </a:rPr>
              <a:t>and </a:t>
            </a:r>
            <a:r>
              <a:rPr lang="en-US" b="1" dirty="0">
                <a:latin typeface="Calibri" charset="0"/>
                <a:ea typeface="ＭＳ Ｐゴシック" charset="0"/>
                <a:cs typeface="ＭＳ Ｐゴシック" charset="0"/>
              </a:rPr>
              <a:t>drink this Cup</a:t>
            </a:r>
            <a:r>
              <a:rPr lang="en-US" i="1" dirty="0">
                <a:latin typeface="Calibri" charset="0"/>
                <a:ea typeface="ＭＳ Ｐゴシック" charset="0"/>
                <a:cs typeface="ＭＳ Ｐゴシック" charset="0"/>
              </a:rPr>
              <a:t>,</a:t>
            </a:r>
            <a:endParaRPr lang="en-US" b="1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i="1" dirty="0">
                <a:latin typeface="Calibri" charset="0"/>
                <a:ea typeface="ＭＳ Ｐゴシック" charset="0"/>
                <a:cs typeface="ＭＳ Ｐゴシック" charset="0"/>
              </a:rPr>
              <a:t>Cantor: 	We proclaim your Death, O Lord,</a:t>
            </a:r>
          </a:p>
          <a:p>
            <a:pPr eaLnBrk="1" hangingPunct="1">
              <a:lnSpc>
                <a:spcPct val="80000"/>
              </a:lnSpc>
              <a:spcAft>
                <a:spcPts val="3000"/>
              </a:spcAft>
              <a:buFont typeface="Arial" charset="0"/>
              <a:buNone/>
            </a:pPr>
            <a:r>
              <a:rPr lang="en-US" b="1" dirty="0">
                <a:latin typeface="Calibri" charset="0"/>
                <a:ea typeface="ＭＳ Ｐゴシック" charset="0"/>
                <a:cs typeface="ＭＳ Ｐゴシック" charset="0"/>
              </a:rPr>
              <a:t>All: 		We proclaim your Death, O Lord,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i="1" dirty="0">
                <a:latin typeface="Calibri" charset="0"/>
                <a:ea typeface="ＭＳ Ｐゴシック" charset="0"/>
                <a:cs typeface="ＭＳ Ｐゴシック" charset="0"/>
              </a:rPr>
              <a:t>Cantor: 	Until you come again.</a:t>
            </a:r>
          </a:p>
          <a:p>
            <a:pPr eaLnBrk="1" hangingPunct="1">
              <a:lnSpc>
                <a:spcPct val="80000"/>
              </a:lnSpc>
              <a:spcAft>
                <a:spcPts val="3000"/>
              </a:spcAft>
              <a:buFont typeface="Arial" charset="0"/>
              <a:buNone/>
            </a:pPr>
            <a:r>
              <a:rPr lang="en-US" b="1" dirty="0">
                <a:latin typeface="Calibri" charset="0"/>
                <a:ea typeface="ＭＳ Ｐゴシック" charset="0"/>
                <a:cs typeface="ＭＳ Ｐゴシック" charset="0"/>
              </a:rPr>
              <a:t>All: 		Until you come again.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3400" b="1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6634857"/>
      </p:ext>
    </p:extLst>
  </p:cSld>
  <p:clrMapOvr>
    <a:masterClrMapping/>
  </p:clrMapOvr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>
              <a:defRPr/>
            </a:pPr>
            <a:r>
              <a:rPr lang="en-US" sz="4889" b="1" dirty="0" smtClean="0">
                <a:ea typeface="+mj-ea"/>
                <a:cs typeface="+mj-cs"/>
              </a:rPr>
              <a:t>Amen</a:t>
            </a:r>
            <a:r>
              <a:rPr lang="en-US" dirty="0" smtClean="0">
                <a:ea typeface="+mj-ea"/>
                <a:cs typeface="+mj-cs"/>
              </a:rPr>
              <a:t/>
            </a:r>
            <a:br>
              <a:rPr lang="en-US" dirty="0" smtClean="0">
                <a:ea typeface="+mj-ea"/>
                <a:cs typeface="+mj-cs"/>
              </a:rPr>
            </a:br>
            <a:r>
              <a:rPr lang="en-US" sz="3111" dirty="0" smtClean="0">
                <a:ea typeface="+mj-ea"/>
                <a:cs typeface="+mj-cs"/>
              </a:rPr>
              <a:t>Mass of Celebration</a:t>
            </a:r>
            <a:r>
              <a:rPr lang="en-US" dirty="0" smtClean="0">
                <a:ea typeface="+mj-ea"/>
                <a:cs typeface="+mj-cs"/>
              </a:rPr>
              <a:t/>
            </a:r>
            <a:br>
              <a:rPr lang="en-US" dirty="0" smtClean="0">
                <a:ea typeface="+mj-ea"/>
                <a:cs typeface="+mj-cs"/>
              </a:rPr>
            </a:br>
            <a:r>
              <a:rPr lang="en-US" sz="1800" dirty="0"/>
              <a:t>Music: Michael Mangan, © 1993, 2010 Litmus Productions; Text © 2010 ICEL</a:t>
            </a:r>
            <a:endParaRPr lang="en-US" sz="1600" dirty="0" smtClean="0">
              <a:ea typeface="+mj-ea"/>
              <a:cs typeface="+mj-cs"/>
            </a:endParaRPr>
          </a:p>
        </p:txBody>
      </p:sp>
      <p:sp>
        <p:nvSpPr>
          <p:cNvPr id="39938" name="Content Placeholder 2"/>
          <p:cNvSpPr>
            <a:spLocks noGrp="1"/>
          </p:cNvSpPr>
          <p:nvPr>
            <p:ph idx="1"/>
          </p:nvPr>
        </p:nvSpPr>
        <p:spPr>
          <a:xfrm>
            <a:off x="894641" y="1600200"/>
            <a:ext cx="8229600" cy="5257800"/>
          </a:xfrm>
        </p:spPr>
        <p:txBody>
          <a:bodyPr>
            <a:normAutofit/>
          </a:bodyPr>
          <a:lstStyle/>
          <a:p>
            <a:pPr eaLnBrk="1" hangingPunct="1">
              <a:spcBef>
                <a:spcPts val="168"/>
              </a:spcBef>
              <a:buFont typeface="Arial" charset="0"/>
              <a:buNone/>
            </a:pPr>
            <a:r>
              <a:rPr lang="en-US" i="1" dirty="0">
                <a:latin typeface="Calibri" charset="0"/>
                <a:ea typeface="ＭＳ Ｐゴシック" charset="0"/>
                <a:cs typeface="ＭＳ Ｐゴシック" charset="0"/>
              </a:rPr>
              <a:t>Cantor: 	</a:t>
            </a:r>
            <a:r>
              <a:rPr lang="en-US" i="1" dirty="0" smtClean="0">
                <a:latin typeface="Calibri" charset="0"/>
                <a:ea typeface="ＭＳ Ｐゴシック" charset="0"/>
                <a:cs typeface="ＭＳ Ｐゴシック" charset="0"/>
              </a:rPr>
              <a:t>	Amen</a:t>
            </a:r>
            <a:r>
              <a:rPr lang="en-US" i="1" dirty="0">
                <a:latin typeface="Calibri" charset="0"/>
                <a:ea typeface="ＭＳ Ｐゴシック" charset="0"/>
                <a:cs typeface="ＭＳ Ｐゴシック" charset="0"/>
              </a:rPr>
              <a:t>, Amen, Amen!</a:t>
            </a:r>
          </a:p>
          <a:p>
            <a:pPr eaLnBrk="1" hangingPunct="1">
              <a:spcBef>
                <a:spcPts val="168"/>
              </a:spcBef>
              <a:spcAft>
                <a:spcPts val="3000"/>
              </a:spcAft>
              <a:buFont typeface="Arial" charset="0"/>
              <a:buNone/>
            </a:pPr>
            <a:r>
              <a:rPr lang="en-US" b="1" dirty="0">
                <a:latin typeface="Calibri" charset="0"/>
                <a:ea typeface="ＭＳ Ｐゴシック" charset="0"/>
                <a:cs typeface="ＭＳ Ｐゴシック" charset="0"/>
              </a:rPr>
              <a:t>All: 			Amen, Amen, Amen!</a:t>
            </a:r>
          </a:p>
          <a:p>
            <a:pPr eaLnBrk="1" hangingPunct="1">
              <a:spcBef>
                <a:spcPts val="168"/>
              </a:spcBef>
              <a:buFont typeface="Arial" charset="0"/>
              <a:buNone/>
            </a:pPr>
            <a:r>
              <a:rPr lang="en-US" i="1" dirty="0">
                <a:latin typeface="Calibri" charset="0"/>
                <a:ea typeface="ＭＳ Ｐゴシック" charset="0"/>
                <a:cs typeface="ＭＳ Ｐゴシック" charset="0"/>
              </a:rPr>
              <a:t>Cantor: 	</a:t>
            </a:r>
            <a:r>
              <a:rPr lang="en-US" i="1" dirty="0" smtClean="0">
                <a:latin typeface="Calibri" charset="0"/>
                <a:ea typeface="ＭＳ Ｐゴシック" charset="0"/>
                <a:cs typeface="ＭＳ Ｐゴシック" charset="0"/>
              </a:rPr>
              <a:t>	Amen</a:t>
            </a:r>
            <a:r>
              <a:rPr lang="en-US" i="1" dirty="0">
                <a:latin typeface="Calibri" charset="0"/>
                <a:ea typeface="ＭＳ Ｐゴシック" charset="0"/>
                <a:cs typeface="ＭＳ Ｐゴシック" charset="0"/>
              </a:rPr>
              <a:t>, Amen!</a:t>
            </a:r>
          </a:p>
          <a:p>
            <a:pPr eaLnBrk="1" hangingPunct="1">
              <a:spcBef>
                <a:spcPts val="168"/>
              </a:spcBef>
              <a:spcAft>
                <a:spcPts val="3000"/>
              </a:spcAft>
              <a:buFont typeface="Arial" charset="0"/>
              <a:buNone/>
            </a:pPr>
            <a:r>
              <a:rPr lang="en-US" b="1" dirty="0">
                <a:latin typeface="Calibri" charset="0"/>
                <a:ea typeface="ＭＳ Ｐゴシック" charset="0"/>
                <a:cs typeface="ＭＳ Ｐゴシック" charset="0"/>
              </a:rPr>
              <a:t>All: 			Amen, Amen</a:t>
            </a:r>
            <a:r>
              <a:rPr lang="en-US" b="1" dirty="0" smtClean="0">
                <a:latin typeface="Calibri" charset="0"/>
                <a:ea typeface="ＭＳ Ｐゴシック" charset="0"/>
                <a:cs typeface="ＭＳ Ｐゴシック" charset="0"/>
              </a:rPr>
              <a:t>!</a:t>
            </a:r>
            <a:endParaRPr lang="en-US" b="1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9056940"/>
      </p:ext>
    </p:extLst>
  </p:cSld>
  <p:clrMapOvr>
    <a:masterClrMapping/>
  </p:clrMapOvr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4613"/>
            <a:ext cx="8229600" cy="1143000"/>
          </a:xfrm>
        </p:spPr>
        <p:txBody>
          <a:bodyPr rtlCol="0">
            <a:normAutofit fontScale="90000"/>
          </a:bodyPr>
          <a:lstStyle/>
          <a:p>
            <a:pPr>
              <a:defRPr/>
            </a:pPr>
            <a:r>
              <a:rPr lang="en-US" sz="4000" b="1" dirty="0" smtClean="0">
                <a:ea typeface="+mj-ea"/>
                <a:cs typeface="+mj-cs"/>
              </a:rPr>
              <a:t>Lamb Of God</a:t>
            </a:r>
            <a:r>
              <a:rPr lang="en-US" dirty="0" smtClean="0">
                <a:ea typeface="+mj-ea"/>
                <a:cs typeface="+mj-cs"/>
              </a:rPr>
              <a:t/>
            </a:r>
            <a:br>
              <a:rPr lang="en-US" dirty="0" smtClean="0">
                <a:ea typeface="+mj-ea"/>
                <a:cs typeface="+mj-cs"/>
              </a:rPr>
            </a:br>
            <a:r>
              <a:rPr lang="en-US" sz="3111" dirty="0" smtClean="0">
                <a:ea typeface="+mj-ea"/>
                <a:cs typeface="+mj-cs"/>
              </a:rPr>
              <a:t>Mass of Celebration</a:t>
            </a:r>
            <a:r>
              <a:rPr lang="en-US" dirty="0" smtClean="0">
                <a:ea typeface="+mj-ea"/>
                <a:cs typeface="+mj-cs"/>
              </a:rPr>
              <a:t/>
            </a:r>
            <a:br>
              <a:rPr lang="en-US" dirty="0" smtClean="0">
                <a:ea typeface="+mj-ea"/>
                <a:cs typeface="+mj-cs"/>
              </a:rPr>
            </a:br>
            <a:r>
              <a:rPr lang="en-US" sz="1800" dirty="0"/>
              <a:t>Music: Michael Mangan, © 1993, 2010 Litmus Productions; Text © 2010 ICEL</a:t>
            </a:r>
            <a:endParaRPr lang="en-US" sz="1600" dirty="0" smtClean="0">
              <a:ea typeface="+mj-ea"/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47416" y="1304925"/>
            <a:ext cx="8356600" cy="5486400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en-US" b="1" dirty="0">
                <a:latin typeface="Calibri" charset="0"/>
                <a:ea typeface="ＭＳ Ｐゴシック" charset="0"/>
                <a:cs typeface="ＭＳ Ｐゴシック" charset="0"/>
              </a:rPr>
              <a:t>Lamb of God,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en-US" b="1" dirty="0">
                <a:latin typeface="Calibri" charset="0"/>
                <a:ea typeface="ＭＳ Ｐゴシック" charset="0"/>
                <a:cs typeface="ＭＳ Ｐゴシック" charset="0"/>
              </a:rPr>
              <a:t>You take away the sins of the world,</a:t>
            </a:r>
          </a:p>
          <a:p>
            <a:pPr eaLnBrk="1" hangingPunct="1">
              <a:lnSpc>
                <a:spcPct val="80000"/>
              </a:lnSpc>
              <a:spcAft>
                <a:spcPts val="1200"/>
              </a:spcAft>
              <a:buFont typeface="Arial" charset="0"/>
              <a:buNone/>
              <a:defRPr/>
            </a:pPr>
            <a:r>
              <a:rPr lang="en-US" b="1" dirty="0">
                <a:latin typeface="Calibri" charset="0"/>
                <a:ea typeface="ＭＳ Ｐゴシック" charset="0"/>
                <a:cs typeface="ＭＳ Ｐゴシック" charset="0"/>
              </a:rPr>
              <a:t>Have mercy on us.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en-US" b="1" dirty="0">
                <a:latin typeface="Calibri" charset="0"/>
                <a:ea typeface="ＭＳ Ｐゴシック" charset="0"/>
                <a:cs typeface="ＭＳ Ｐゴシック" charset="0"/>
              </a:rPr>
              <a:t>Lamb of God,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en-US" b="1" dirty="0">
                <a:latin typeface="Calibri" charset="0"/>
                <a:ea typeface="ＭＳ Ｐゴシック" charset="0"/>
                <a:cs typeface="ＭＳ Ｐゴシック" charset="0"/>
              </a:rPr>
              <a:t>You take away the sins of the world,</a:t>
            </a:r>
          </a:p>
          <a:p>
            <a:pPr eaLnBrk="1" hangingPunct="1">
              <a:lnSpc>
                <a:spcPct val="80000"/>
              </a:lnSpc>
              <a:spcAft>
                <a:spcPts val="1200"/>
              </a:spcAft>
              <a:buFont typeface="Arial" charset="0"/>
              <a:buNone/>
              <a:defRPr/>
            </a:pPr>
            <a:r>
              <a:rPr lang="en-US" b="1" dirty="0">
                <a:latin typeface="Calibri" charset="0"/>
                <a:ea typeface="ＭＳ Ｐゴシック" charset="0"/>
                <a:cs typeface="ＭＳ Ｐゴシック" charset="0"/>
              </a:rPr>
              <a:t>Have mercy on us.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en-US" b="1" dirty="0">
                <a:latin typeface="Calibri" charset="0"/>
                <a:ea typeface="ＭＳ Ｐゴシック" charset="0"/>
                <a:cs typeface="ＭＳ Ｐゴシック" charset="0"/>
              </a:rPr>
              <a:t>Lamb of God,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en-US" b="1" dirty="0">
                <a:latin typeface="Calibri" charset="0"/>
                <a:ea typeface="ＭＳ Ｐゴシック" charset="0"/>
                <a:cs typeface="ＭＳ Ｐゴシック" charset="0"/>
              </a:rPr>
              <a:t>You take away the sins of the world,</a:t>
            </a:r>
          </a:p>
          <a:p>
            <a:pPr eaLnBrk="1" hangingPunct="1">
              <a:lnSpc>
                <a:spcPct val="80000"/>
              </a:lnSpc>
              <a:spcAft>
                <a:spcPts val="600"/>
              </a:spcAft>
              <a:buFont typeface="Arial" charset="0"/>
              <a:buNone/>
              <a:defRPr/>
            </a:pPr>
            <a:r>
              <a:rPr lang="en-US" b="1" dirty="0">
                <a:latin typeface="Calibri" charset="0"/>
                <a:ea typeface="ＭＳ Ｐゴシック" charset="0"/>
                <a:cs typeface="ＭＳ Ｐゴシック" charset="0"/>
              </a:rPr>
              <a:t>Grant us, grant us peace.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en-US" sz="1800" dirty="0" smtClean="0"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endParaRPr lang="en-US" sz="1800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endParaRPr lang="en-US" sz="1800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endParaRPr lang="en-US" sz="1600" b="1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endParaRPr lang="en-US" sz="1100" b="1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endParaRPr lang="en-US" sz="1100" b="1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endParaRPr lang="en-US" sz="1100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endParaRPr lang="en-US" sz="1000" b="1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4618391"/>
      </p:ext>
    </p:extLst>
  </p:cSld>
  <p:clrMapOvr>
    <a:masterClrMapping/>
  </p:clrMapOvr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>
              <a:defRPr/>
            </a:pPr>
            <a:r>
              <a:rPr lang="en-US" sz="4889" b="1" dirty="0" smtClean="0">
                <a:ea typeface="+mj-ea"/>
                <a:cs typeface="+mj-cs"/>
              </a:rPr>
              <a:t>Blessed Is He</a:t>
            </a:r>
            <a:r>
              <a:rPr lang="en-US" dirty="0" smtClean="0">
                <a:ea typeface="+mj-ea"/>
                <a:cs typeface="+mj-cs"/>
              </a:rPr>
              <a:t/>
            </a:r>
            <a:br>
              <a:rPr lang="en-US" dirty="0" smtClean="0">
                <a:ea typeface="+mj-ea"/>
                <a:cs typeface="+mj-cs"/>
              </a:rPr>
            </a:br>
            <a:r>
              <a:rPr lang="en-US" sz="3111" dirty="0" smtClean="0">
                <a:ea typeface="+mj-ea"/>
                <a:cs typeface="+mj-cs"/>
              </a:rPr>
              <a:t>Mass of Celebration</a:t>
            </a:r>
            <a:r>
              <a:rPr lang="en-US" dirty="0" smtClean="0">
                <a:ea typeface="+mj-ea"/>
                <a:cs typeface="+mj-cs"/>
              </a:rPr>
              <a:t/>
            </a:r>
            <a:br>
              <a:rPr lang="en-US" dirty="0" smtClean="0">
                <a:ea typeface="+mj-ea"/>
                <a:cs typeface="+mj-cs"/>
              </a:rPr>
            </a:br>
            <a:r>
              <a:rPr lang="en-US" sz="1800" dirty="0"/>
              <a:t>Music: Michael Mangan, © 1993, 2010 Litmus Productions; Text © </a:t>
            </a:r>
            <a:r>
              <a:rPr lang="en-US" sz="1800" dirty="0" smtClean="0"/>
              <a:t>1975 </a:t>
            </a:r>
            <a:r>
              <a:rPr lang="en-US" sz="1800" dirty="0"/>
              <a:t>ICEL</a:t>
            </a:r>
            <a:endParaRPr lang="en-US" sz="1600" dirty="0" smtClean="0">
              <a:ea typeface="+mj-ea"/>
              <a:cs typeface="+mj-cs"/>
            </a:endParaRPr>
          </a:p>
        </p:txBody>
      </p:sp>
      <p:sp>
        <p:nvSpPr>
          <p:cNvPr id="41986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i="1" dirty="0">
                <a:latin typeface="Calibri" charset="0"/>
                <a:ea typeface="ＭＳ Ｐゴシック" charset="0"/>
                <a:cs typeface="ＭＳ Ｐゴシック" charset="0"/>
              </a:rPr>
              <a:t>Cantor: 	Blessed is he who comes in the 				</a:t>
            </a:r>
            <a:r>
              <a:rPr lang="en-US" i="1" dirty="0" smtClean="0">
                <a:latin typeface="Calibri" charset="0"/>
                <a:ea typeface="ＭＳ Ｐゴシック" charset="0"/>
                <a:cs typeface="ＭＳ Ｐゴシック" charset="0"/>
              </a:rPr>
              <a:t>		name </a:t>
            </a:r>
            <a:r>
              <a:rPr lang="en-US" i="1" dirty="0">
                <a:latin typeface="Calibri" charset="0"/>
                <a:ea typeface="ＭＳ Ｐゴシック" charset="0"/>
                <a:cs typeface="ＭＳ Ｐゴシック" charset="0"/>
              </a:rPr>
              <a:t>of the Lord</a:t>
            </a:r>
            <a:r>
              <a:rPr lang="en-US" i="1" dirty="0" smtClean="0">
                <a:latin typeface="Calibri" charset="0"/>
                <a:ea typeface="ＭＳ Ｐゴシック" charset="0"/>
                <a:cs typeface="ＭＳ Ｐゴシック" charset="0"/>
              </a:rPr>
              <a:t>.</a:t>
            </a:r>
            <a:endParaRPr lang="en-US" i="1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spcBef>
                <a:spcPts val="168"/>
              </a:spcBef>
              <a:buFont typeface="Arial" charset="0"/>
              <a:buNone/>
            </a:pPr>
            <a:r>
              <a:rPr lang="en-US" b="1" dirty="0">
                <a:latin typeface="Calibri" charset="0"/>
                <a:ea typeface="ＭＳ Ｐゴシック" charset="0"/>
                <a:cs typeface="ＭＳ Ｐゴシック" charset="0"/>
              </a:rPr>
              <a:t>All: 		</a:t>
            </a:r>
            <a:r>
              <a:rPr lang="en-US" b="1" dirty="0" smtClean="0">
                <a:latin typeface="Calibri" charset="0"/>
                <a:ea typeface="ＭＳ Ｐゴシック" charset="0"/>
                <a:cs typeface="ＭＳ Ｐゴシック" charset="0"/>
              </a:rPr>
              <a:t>Blessed </a:t>
            </a:r>
            <a:r>
              <a:rPr lang="en-US" b="1" dirty="0">
                <a:latin typeface="Calibri" charset="0"/>
                <a:ea typeface="ＭＳ Ｐゴシック" charset="0"/>
                <a:cs typeface="ＭＳ Ｐゴシック" charset="0"/>
              </a:rPr>
              <a:t>is he who comes 				</a:t>
            </a:r>
          </a:p>
          <a:p>
            <a:pPr eaLnBrk="1" hangingPunct="1">
              <a:lnSpc>
                <a:spcPct val="90000"/>
              </a:lnSpc>
              <a:spcBef>
                <a:spcPts val="168"/>
              </a:spcBef>
              <a:buFont typeface="Arial" charset="0"/>
              <a:buNone/>
            </a:pPr>
            <a:r>
              <a:rPr lang="en-US" b="1" dirty="0" smtClean="0">
                <a:latin typeface="Calibri" charset="0"/>
                <a:ea typeface="ＭＳ Ｐゴシック" charset="0"/>
                <a:cs typeface="ＭＳ Ｐゴシック" charset="0"/>
              </a:rPr>
              <a:t>			in </a:t>
            </a:r>
            <a:r>
              <a:rPr lang="en-US" b="1" dirty="0">
                <a:latin typeface="Calibri" charset="0"/>
                <a:ea typeface="ＭＳ Ｐゴシック" charset="0"/>
                <a:cs typeface="ＭＳ Ｐゴシック" charset="0"/>
              </a:rPr>
              <a:t>the name of the Lord</a:t>
            </a:r>
            <a:r>
              <a:rPr lang="en-US" b="1" dirty="0" smtClean="0">
                <a:latin typeface="Calibri" charset="0"/>
                <a:ea typeface="ＭＳ Ｐゴシック" charset="0"/>
                <a:cs typeface="ＭＳ Ｐゴシック" charset="0"/>
              </a:rPr>
              <a:t>.</a:t>
            </a:r>
          </a:p>
          <a:p>
            <a:pPr eaLnBrk="1" hangingPunct="1">
              <a:lnSpc>
                <a:spcPct val="90000"/>
              </a:lnSpc>
              <a:spcBef>
                <a:spcPts val="168"/>
              </a:spcBef>
              <a:buFont typeface="Arial" charset="0"/>
              <a:buNone/>
            </a:pPr>
            <a:endParaRPr lang="en-US" b="1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i="1" dirty="0">
                <a:latin typeface="Calibri" charset="0"/>
                <a:ea typeface="ＭＳ Ｐゴシック" charset="0"/>
                <a:cs typeface="ＭＳ Ｐゴシック" charset="0"/>
              </a:rPr>
              <a:t>Cantor: 	Hosanna in the highest.</a:t>
            </a:r>
          </a:p>
          <a:p>
            <a:pPr eaLnBrk="1" hangingPunct="1">
              <a:lnSpc>
                <a:spcPct val="90000"/>
              </a:lnSpc>
              <a:spcAft>
                <a:spcPts val="3000"/>
              </a:spcAft>
              <a:buFont typeface="Arial" charset="0"/>
              <a:buNone/>
            </a:pPr>
            <a:r>
              <a:rPr lang="en-US" b="1" dirty="0">
                <a:latin typeface="Calibri" charset="0"/>
                <a:ea typeface="ＭＳ Ｐゴシック" charset="0"/>
                <a:cs typeface="ＭＳ Ｐゴシック" charset="0"/>
              </a:rPr>
              <a:t>All: 		</a:t>
            </a:r>
            <a:r>
              <a:rPr lang="en-US" b="1" dirty="0" smtClean="0">
                <a:latin typeface="Calibri" charset="0"/>
                <a:ea typeface="ＭＳ Ｐゴシック" charset="0"/>
                <a:cs typeface="ＭＳ Ｐゴシック" charset="0"/>
              </a:rPr>
              <a:t>Hosanna </a:t>
            </a:r>
            <a:r>
              <a:rPr lang="en-US" b="1" dirty="0">
                <a:latin typeface="Calibri" charset="0"/>
                <a:ea typeface="ＭＳ Ｐゴシック" charset="0"/>
                <a:cs typeface="ＭＳ Ｐゴシック" charset="0"/>
              </a:rPr>
              <a:t>in the highest.</a:t>
            </a:r>
          </a:p>
          <a:p>
            <a:pPr algn="r" eaLnBrk="1" hangingPunct="1">
              <a:lnSpc>
                <a:spcPct val="90000"/>
              </a:lnSpc>
              <a:buFont typeface="Arial" charset="0"/>
              <a:buNone/>
            </a:pPr>
            <a:r>
              <a:rPr lang="en-US" sz="2100" dirty="0" smtClean="0"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endParaRPr lang="en-US" sz="2100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en-US" sz="4000" b="1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6528789"/>
      </p:ext>
    </p:extLst>
  </p:cSld>
  <p:clrMapOvr>
    <a:masterClrMapping/>
  </p:clrMapOvr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>
              <a:defRPr/>
            </a:pPr>
            <a:r>
              <a:rPr lang="en-US" sz="4889" b="1" dirty="0" smtClean="0">
                <a:ea typeface="+mj-ea"/>
                <a:cs typeface="+mj-cs"/>
              </a:rPr>
              <a:t>Glory To God In The Highest</a:t>
            </a:r>
            <a:r>
              <a:rPr lang="en-US" dirty="0" smtClean="0">
                <a:ea typeface="+mj-ea"/>
                <a:cs typeface="+mj-cs"/>
              </a:rPr>
              <a:t/>
            </a:r>
            <a:br>
              <a:rPr lang="en-US" dirty="0" smtClean="0">
                <a:ea typeface="+mj-ea"/>
                <a:cs typeface="+mj-cs"/>
              </a:rPr>
            </a:br>
            <a:r>
              <a:rPr lang="en-US" sz="3111" dirty="0" smtClean="0">
                <a:ea typeface="+mj-ea"/>
                <a:cs typeface="+mj-cs"/>
              </a:rPr>
              <a:t>Mass of Celebration</a:t>
            </a:r>
            <a:r>
              <a:rPr lang="en-US" dirty="0" smtClean="0">
                <a:ea typeface="+mj-ea"/>
                <a:cs typeface="+mj-cs"/>
              </a:rPr>
              <a:t/>
            </a:r>
            <a:br>
              <a:rPr lang="en-US" dirty="0" smtClean="0">
                <a:ea typeface="+mj-ea"/>
                <a:cs typeface="+mj-cs"/>
              </a:rPr>
            </a:br>
            <a:r>
              <a:rPr lang="en-US" sz="1800" dirty="0"/>
              <a:t>Music: Michael Mangan, © 1993, 2010 Litmus Productions; Text © </a:t>
            </a:r>
            <a:r>
              <a:rPr lang="en-US" sz="1800" dirty="0" smtClean="0"/>
              <a:t>1975 </a:t>
            </a:r>
            <a:r>
              <a:rPr lang="en-US" sz="1800" dirty="0"/>
              <a:t>ICEL</a:t>
            </a:r>
            <a:endParaRPr lang="en-US" sz="1600" dirty="0" smtClean="0">
              <a:ea typeface="+mj-ea"/>
              <a:cs typeface="+mj-cs"/>
            </a:endParaRPr>
          </a:p>
        </p:txBody>
      </p:sp>
      <p:sp>
        <p:nvSpPr>
          <p:cNvPr id="43010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i="1" dirty="0">
                <a:latin typeface="Calibri" charset="0"/>
                <a:ea typeface="ＭＳ Ｐゴシック" charset="0"/>
                <a:cs typeface="ＭＳ Ｐゴシック" charset="0"/>
              </a:rPr>
              <a:t>Cantor: 	Glory to God in the highest.</a:t>
            </a:r>
          </a:p>
          <a:p>
            <a:pPr eaLnBrk="1" hangingPunct="1">
              <a:spcAft>
                <a:spcPts val="3000"/>
              </a:spcAft>
              <a:buFont typeface="Arial" charset="0"/>
              <a:buNone/>
            </a:pPr>
            <a:r>
              <a:rPr lang="en-US" b="1" dirty="0">
                <a:latin typeface="Calibri" charset="0"/>
                <a:ea typeface="ＭＳ Ｐゴシック" charset="0"/>
                <a:cs typeface="ＭＳ Ｐゴシック" charset="0"/>
              </a:rPr>
              <a:t>All: 		</a:t>
            </a:r>
            <a:r>
              <a:rPr lang="en-US" b="1" dirty="0" smtClean="0">
                <a:latin typeface="Calibri" charset="0"/>
                <a:ea typeface="ＭＳ Ｐゴシック" charset="0"/>
                <a:cs typeface="ＭＳ Ｐゴシック" charset="0"/>
              </a:rPr>
              <a:t>Glory </a:t>
            </a:r>
            <a:r>
              <a:rPr lang="en-US" b="1" dirty="0">
                <a:latin typeface="Calibri" charset="0"/>
                <a:ea typeface="ＭＳ Ｐゴシック" charset="0"/>
                <a:cs typeface="ＭＳ Ｐゴシック" charset="0"/>
              </a:rPr>
              <a:t>to God in the </a:t>
            </a:r>
            <a:r>
              <a:rPr lang="en-US" b="1" dirty="0" smtClean="0">
                <a:latin typeface="Calibri" charset="0"/>
                <a:ea typeface="ＭＳ Ｐゴシック" charset="0"/>
                <a:cs typeface="ＭＳ Ｐゴシック" charset="0"/>
              </a:rPr>
              <a:t>highest</a:t>
            </a:r>
            <a:r>
              <a:rPr lang="en-US" b="1" dirty="0">
                <a:latin typeface="Calibri" charset="0"/>
                <a:ea typeface="ＭＳ Ｐゴシック" charset="0"/>
                <a:cs typeface="ＭＳ Ｐゴシック" charset="0"/>
              </a:rPr>
              <a:t>.</a:t>
            </a:r>
          </a:p>
          <a:p>
            <a:pPr eaLnBrk="1" hangingPunct="1">
              <a:spcAft>
                <a:spcPts val="3000"/>
              </a:spcAft>
              <a:buFont typeface="Arial" charset="0"/>
              <a:buNone/>
            </a:pPr>
            <a:endParaRPr lang="en-US" sz="4400" b="1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>
              <a:buFont typeface="Arial" charset="0"/>
              <a:buNone/>
            </a:pPr>
            <a:endParaRPr lang="en-US" sz="4000" b="1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2684827"/>
      </p:ext>
    </p:extLst>
  </p:cSld>
  <p:clrMapOvr>
    <a:masterClrMapping/>
  </p:clrMapOvr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2575"/>
            <a:ext cx="8229600" cy="1143000"/>
          </a:xfrm>
        </p:spPr>
        <p:txBody>
          <a:bodyPr rtlCol="0">
            <a:normAutofit fontScale="90000"/>
          </a:bodyPr>
          <a:lstStyle/>
          <a:p>
            <a:pPr>
              <a:defRPr/>
            </a:pPr>
            <a:r>
              <a:rPr lang="en-US" sz="4889" b="1" dirty="0" smtClean="0">
                <a:ea typeface="+mj-ea"/>
                <a:cs typeface="+mj-cs"/>
              </a:rPr>
              <a:t>Jesus Has Given</a:t>
            </a:r>
            <a:r>
              <a:rPr lang="en-US" dirty="0" smtClean="0">
                <a:ea typeface="+mj-ea"/>
                <a:cs typeface="+mj-cs"/>
              </a:rPr>
              <a:t/>
            </a:r>
            <a:br>
              <a:rPr lang="en-US" dirty="0" smtClean="0">
                <a:ea typeface="+mj-ea"/>
                <a:cs typeface="+mj-cs"/>
              </a:rPr>
            </a:br>
            <a:r>
              <a:rPr lang="en-US" sz="3111" dirty="0" smtClean="0">
                <a:ea typeface="+mj-ea"/>
                <a:cs typeface="+mj-cs"/>
              </a:rPr>
              <a:t>Mass of Celebration</a:t>
            </a:r>
            <a:r>
              <a:rPr lang="en-US" dirty="0" smtClean="0">
                <a:ea typeface="+mj-ea"/>
                <a:cs typeface="+mj-cs"/>
              </a:rPr>
              <a:t/>
            </a:r>
            <a:br>
              <a:rPr lang="en-US" dirty="0" smtClean="0">
                <a:ea typeface="+mj-ea"/>
                <a:cs typeface="+mj-cs"/>
              </a:rPr>
            </a:br>
            <a:r>
              <a:rPr lang="en-US" sz="1800" dirty="0"/>
              <a:t>Music: Michael Mangan, © 1993, 2010 Litmus Productions; Text © </a:t>
            </a:r>
            <a:r>
              <a:rPr lang="en-US" sz="1800" dirty="0" smtClean="0"/>
              <a:t>1975 </a:t>
            </a:r>
            <a:r>
              <a:rPr lang="en-US" sz="1800" dirty="0"/>
              <a:t>ICEL</a:t>
            </a:r>
            <a:endParaRPr lang="en-US" sz="1600" dirty="0" smtClean="0">
              <a:ea typeface="+mj-ea"/>
              <a:cs typeface="+mj-cs"/>
            </a:endParaRPr>
          </a:p>
        </p:txBody>
      </p:sp>
      <p:sp>
        <p:nvSpPr>
          <p:cNvPr id="44034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i="1" dirty="0">
                <a:latin typeface="Calibri" charset="0"/>
                <a:ea typeface="ＭＳ Ｐゴシック" charset="0"/>
                <a:cs typeface="ＭＳ Ｐゴシック" charset="0"/>
              </a:rPr>
              <a:t>Cantor: 	Jesus has given his life for us.</a:t>
            </a:r>
          </a:p>
          <a:p>
            <a:pPr eaLnBrk="1" hangingPunct="1">
              <a:spcAft>
                <a:spcPts val="3000"/>
              </a:spcAft>
              <a:buFont typeface="Arial" charset="0"/>
              <a:buNone/>
            </a:pPr>
            <a:r>
              <a:rPr lang="en-US" b="1" dirty="0">
                <a:latin typeface="Calibri" charset="0"/>
                <a:ea typeface="ＭＳ Ｐゴシック" charset="0"/>
                <a:cs typeface="ＭＳ Ｐゴシック" charset="0"/>
              </a:rPr>
              <a:t>All: 		</a:t>
            </a:r>
            <a:r>
              <a:rPr lang="en-US" b="1" dirty="0" smtClean="0">
                <a:latin typeface="Calibri" charset="0"/>
                <a:ea typeface="ＭＳ Ｐゴシック" charset="0"/>
                <a:cs typeface="ＭＳ Ｐゴシック" charset="0"/>
              </a:rPr>
              <a:t>Jesus </a:t>
            </a:r>
            <a:r>
              <a:rPr lang="en-US" b="1" dirty="0">
                <a:latin typeface="Calibri" charset="0"/>
                <a:ea typeface="ＭＳ Ｐゴシック" charset="0"/>
                <a:cs typeface="ＭＳ Ｐゴシック" charset="0"/>
              </a:rPr>
              <a:t>has given his life </a:t>
            </a:r>
            <a:r>
              <a:rPr lang="en-US" b="1" dirty="0" smtClean="0">
                <a:latin typeface="Calibri" charset="0"/>
                <a:ea typeface="ＭＳ Ｐゴシック" charset="0"/>
                <a:cs typeface="ＭＳ Ｐゴシック" charset="0"/>
              </a:rPr>
              <a:t>for </a:t>
            </a:r>
            <a:r>
              <a:rPr lang="en-US" b="1" dirty="0">
                <a:latin typeface="Calibri" charset="0"/>
                <a:ea typeface="ＭＳ Ｐゴシック" charset="0"/>
                <a:cs typeface="ＭＳ Ｐゴシック" charset="0"/>
              </a:rPr>
              <a:t>us.</a:t>
            </a:r>
          </a:p>
          <a:p>
            <a:pPr eaLnBrk="1" hangingPunct="1">
              <a:spcAft>
                <a:spcPts val="3000"/>
              </a:spcAft>
              <a:buFont typeface="Arial" charset="0"/>
              <a:buNone/>
            </a:pPr>
            <a:endParaRPr lang="en-US" sz="4400" b="1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>
              <a:spcAft>
                <a:spcPts val="3000"/>
              </a:spcAft>
              <a:buFont typeface="Arial" charset="0"/>
              <a:buNone/>
            </a:pPr>
            <a:endParaRPr lang="en-US" sz="4400" b="1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>
              <a:buFont typeface="Arial" charset="0"/>
              <a:buNone/>
            </a:pPr>
            <a:endParaRPr lang="en-US" sz="4000" b="1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5758281"/>
      </p:ext>
    </p:extLst>
  </p:cSld>
  <p:clrMapOvr>
    <a:masterClrMapping/>
  </p:clrMapOvr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>
              <a:defRPr/>
            </a:pPr>
            <a:r>
              <a:rPr lang="en-US" sz="4889" b="1" dirty="0" smtClean="0">
                <a:ea typeface="+mj-ea"/>
                <a:cs typeface="+mj-cs"/>
              </a:rPr>
              <a:t>We Praise You</a:t>
            </a:r>
            <a:r>
              <a:rPr lang="en-US" dirty="0" smtClean="0">
                <a:ea typeface="+mj-ea"/>
                <a:cs typeface="+mj-cs"/>
              </a:rPr>
              <a:t/>
            </a:r>
            <a:br>
              <a:rPr lang="en-US" dirty="0" smtClean="0">
                <a:ea typeface="+mj-ea"/>
                <a:cs typeface="+mj-cs"/>
              </a:rPr>
            </a:br>
            <a:r>
              <a:rPr lang="en-US" sz="3111" dirty="0" smtClean="0">
                <a:ea typeface="+mj-ea"/>
                <a:cs typeface="+mj-cs"/>
              </a:rPr>
              <a:t>Mass of Celebration</a:t>
            </a:r>
            <a:r>
              <a:rPr lang="en-US" dirty="0" smtClean="0">
                <a:ea typeface="+mj-ea"/>
                <a:cs typeface="+mj-cs"/>
              </a:rPr>
              <a:t/>
            </a:r>
            <a:br>
              <a:rPr lang="en-US" dirty="0" smtClean="0">
                <a:ea typeface="+mj-ea"/>
                <a:cs typeface="+mj-cs"/>
              </a:rPr>
            </a:br>
            <a:r>
              <a:rPr lang="en-US" sz="1800" dirty="0"/>
              <a:t>Music: Michael Mangan, © 1993, 2010 Litmus Productions; Text © </a:t>
            </a:r>
            <a:r>
              <a:rPr lang="en-US" sz="1800" dirty="0" smtClean="0"/>
              <a:t>1975 </a:t>
            </a:r>
            <a:r>
              <a:rPr lang="en-US" sz="1800" dirty="0"/>
              <a:t>ICEL</a:t>
            </a:r>
            <a:endParaRPr lang="en-US" sz="1600" dirty="0" smtClean="0">
              <a:ea typeface="+mj-ea"/>
              <a:cs typeface="+mj-cs"/>
            </a:endParaRPr>
          </a:p>
        </p:txBody>
      </p:sp>
      <p:sp>
        <p:nvSpPr>
          <p:cNvPr id="45058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eaLnBrk="1" hangingPunct="1">
              <a:buFont typeface="Arial" charset="0"/>
              <a:buNone/>
            </a:pPr>
            <a:r>
              <a:rPr lang="en-US" i="1" dirty="0">
                <a:latin typeface="Calibri" charset="0"/>
                <a:ea typeface="ＭＳ Ｐゴシック" charset="0"/>
                <a:cs typeface="ＭＳ Ｐゴシック" charset="0"/>
              </a:rPr>
              <a:t>Cantor: 	We praise you, we bless you, 				 		</a:t>
            </a:r>
            <a:r>
              <a:rPr lang="en-US" i="1" dirty="0" smtClean="0">
                <a:latin typeface="Calibri" charset="0"/>
                <a:ea typeface="ＭＳ Ｐゴシック" charset="0"/>
                <a:cs typeface="ＭＳ Ｐゴシック" charset="0"/>
              </a:rPr>
              <a:t>	we </a:t>
            </a:r>
            <a:r>
              <a:rPr lang="en-US" i="1" dirty="0">
                <a:latin typeface="Calibri" charset="0"/>
                <a:ea typeface="ＭＳ Ｐゴシック" charset="0"/>
                <a:cs typeface="ＭＳ Ｐゴシック" charset="0"/>
              </a:rPr>
              <a:t>thank </a:t>
            </a:r>
            <a:r>
              <a:rPr lang="en-US" i="1">
                <a:latin typeface="Calibri" charset="0"/>
                <a:ea typeface="ＭＳ Ｐゴシック" charset="0"/>
                <a:cs typeface="ＭＳ Ｐゴシック" charset="0"/>
              </a:rPr>
              <a:t>you</a:t>
            </a:r>
            <a:r>
              <a:rPr lang="en-US" i="1" smtClean="0">
                <a:latin typeface="Calibri" charset="0"/>
                <a:ea typeface="ＭＳ Ｐゴシック" charset="0"/>
                <a:cs typeface="ＭＳ Ｐゴシック" charset="0"/>
              </a:rPr>
              <a:t>.</a:t>
            </a:r>
            <a:endParaRPr lang="en-US" i="1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>
              <a:spcBef>
                <a:spcPts val="168"/>
              </a:spcBef>
              <a:buFont typeface="Arial" charset="0"/>
              <a:buNone/>
            </a:pPr>
            <a:r>
              <a:rPr lang="en-US" b="1" dirty="0">
                <a:latin typeface="Calibri" charset="0"/>
                <a:ea typeface="ＭＳ Ｐゴシック" charset="0"/>
                <a:cs typeface="ＭＳ Ｐゴシック" charset="0"/>
              </a:rPr>
              <a:t>All: 		</a:t>
            </a:r>
            <a:r>
              <a:rPr lang="en-US" b="1" dirty="0" smtClean="0">
                <a:latin typeface="Calibri" charset="0"/>
                <a:ea typeface="ＭＳ Ｐゴシック" charset="0"/>
                <a:cs typeface="ＭＳ Ｐゴシック" charset="0"/>
              </a:rPr>
              <a:t>We </a:t>
            </a:r>
            <a:r>
              <a:rPr lang="en-US" b="1" dirty="0">
                <a:latin typeface="Calibri" charset="0"/>
                <a:ea typeface="ＭＳ Ｐゴシック" charset="0"/>
                <a:cs typeface="ＭＳ Ｐゴシック" charset="0"/>
              </a:rPr>
              <a:t>praise you, we bless </a:t>
            </a:r>
            <a:r>
              <a:rPr lang="en-US" b="1" dirty="0" smtClean="0">
                <a:latin typeface="Calibri" charset="0"/>
                <a:ea typeface="ＭＳ Ｐゴシック" charset="0"/>
                <a:cs typeface="ＭＳ Ｐゴシック" charset="0"/>
              </a:rPr>
              <a:t>you</a:t>
            </a:r>
            <a:r>
              <a:rPr lang="en-US" b="1" dirty="0">
                <a:latin typeface="Calibri" charset="0"/>
                <a:ea typeface="ＭＳ Ｐゴシック" charset="0"/>
                <a:cs typeface="ＭＳ Ｐゴシック" charset="0"/>
              </a:rPr>
              <a:t>, </a:t>
            </a:r>
            <a:endParaRPr lang="en-US" b="1" dirty="0" smtClean="0"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>
              <a:spcBef>
                <a:spcPts val="168"/>
              </a:spcBef>
              <a:buFont typeface="Arial" charset="0"/>
              <a:buNone/>
            </a:pPr>
            <a:r>
              <a:rPr lang="en-US" b="1" dirty="0">
                <a:latin typeface="Calibri" charset="0"/>
                <a:ea typeface="ＭＳ Ｐゴシック" charset="0"/>
                <a:cs typeface="ＭＳ Ｐゴシック" charset="0"/>
              </a:rPr>
              <a:t>	</a:t>
            </a:r>
            <a:r>
              <a:rPr lang="en-US" b="1" dirty="0" smtClean="0">
                <a:latin typeface="Calibri" charset="0"/>
                <a:ea typeface="ＭＳ Ｐゴシック" charset="0"/>
                <a:cs typeface="ＭＳ Ｐゴシック" charset="0"/>
              </a:rPr>
              <a:t>		we </a:t>
            </a:r>
            <a:r>
              <a:rPr lang="en-US" b="1" dirty="0">
                <a:latin typeface="Calibri" charset="0"/>
                <a:ea typeface="ＭＳ Ｐゴシック" charset="0"/>
                <a:cs typeface="ＭＳ Ｐゴシック" charset="0"/>
              </a:rPr>
              <a:t>thank you</a:t>
            </a:r>
            <a:r>
              <a:rPr lang="en-US" b="1" dirty="0" smtClean="0">
                <a:latin typeface="Calibri" charset="0"/>
                <a:ea typeface="ＭＳ Ｐゴシック" charset="0"/>
                <a:cs typeface="ＭＳ Ｐゴシック" charset="0"/>
              </a:rPr>
              <a:t>.</a:t>
            </a:r>
            <a:endParaRPr lang="en-US" b="1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67092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51728" y="978740"/>
            <a:ext cx="8229600" cy="4525963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AU" b="1" dirty="0"/>
              <a:t>Shout out with joy, all the earth, </a:t>
            </a:r>
            <a:endParaRPr lang="en-AU" dirty="0"/>
          </a:p>
          <a:p>
            <a:pPr>
              <a:spcBef>
                <a:spcPts val="0"/>
              </a:spcBef>
            </a:pPr>
            <a:r>
              <a:rPr lang="en-AU" b="1" dirty="0"/>
              <a:t>And praise God’s holy name </a:t>
            </a:r>
            <a:r>
              <a:rPr lang="en-AU" b="1" dirty="0" err="1"/>
              <a:t>ev’ry</a:t>
            </a:r>
            <a:r>
              <a:rPr lang="en-AU" b="1" dirty="0"/>
              <a:t> day.</a:t>
            </a:r>
            <a:endParaRPr lang="en-AU" dirty="0"/>
          </a:p>
          <a:p>
            <a:pPr>
              <a:spcBef>
                <a:spcPts val="0"/>
              </a:spcBef>
            </a:pPr>
            <a:r>
              <a:rPr lang="en-AU" b="1" dirty="0"/>
              <a:t>Come singing songs of joy</a:t>
            </a:r>
            <a:endParaRPr lang="en-AU" dirty="0"/>
          </a:p>
          <a:p>
            <a:pPr>
              <a:spcBef>
                <a:spcPts val="0"/>
              </a:spcBef>
            </a:pPr>
            <a:r>
              <a:rPr lang="en-AU" b="1" dirty="0"/>
              <a:t>As we gather in the presence of God …	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82843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794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AU" b="1" dirty="0" smtClean="0"/>
              <a:t>Shout Out With Joy</a:t>
            </a:r>
            <a:r>
              <a:rPr lang="en-AU" dirty="0"/>
              <a:t/>
            </a:r>
            <a:br>
              <a:rPr lang="en-AU" dirty="0"/>
            </a:br>
            <a:r>
              <a:rPr lang="en-US" sz="1800" i="1" dirty="0" smtClean="0"/>
              <a:t>Based on Ps 100:1-5</a:t>
            </a:r>
            <a:r>
              <a:rPr lang="en-AU" sz="1800" dirty="0"/>
              <a:t/>
            </a:r>
            <a:br>
              <a:rPr lang="en-AU" sz="1800" dirty="0"/>
            </a:br>
            <a:r>
              <a:rPr lang="en-AU" sz="1600" dirty="0" smtClean="0"/>
              <a:t>Words </a:t>
            </a:r>
            <a:r>
              <a:rPr lang="en-AU" sz="1600" dirty="0"/>
              <a:t>&amp; Music:  Michael </a:t>
            </a:r>
            <a:r>
              <a:rPr lang="en-AU" sz="1600" dirty="0" smtClean="0"/>
              <a:t>Mangan</a:t>
            </a:r>
            <a:br>
              <a:rPr lang="en-AU" sz="1600" dirty="0" smtClean="0"/>
            </a:br>
            <a:r>
              <a:rPr lang="en-AU" sz="1300" dirty="0" smtClean="0"/>
              <a:t>© 2017 Litmus Productions, Brisbane, Australia</a:t>
            </a:r>
            <a:r>
              <a:rPr lang="en-AU" sz="4900" dirty="0" smtClean="0"/>
              <a:t/>
            </a:r>
            <a:br>
              <a:rPr lang="en-AU" sz="4900" dirty="0" smtClean="0"/>
            </a:br>
            <a:endParaRPr lang="en-US" sz="49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4052" y="1600200"/>
            <a:ext cx="8229600" cy="4525963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AU" b="1" dirty="0"/>
              <a:t>Shout out with joy, all the earth, </a:t>
            </a:r>
            <a:endParaRPr lang="en-AU" dirty="0"/>
          </a:p>
          <a:p>
            <a:pPr>
              <a:spcBef>
                <a:spcPts val="0"/>
              </a:spcBef>
            </a:pPr>
            <a:r>
              <a:rPr lang="en-AU" b="1" dirty="0" smtClean="0"/>
              <a:t>And </a:t>
            </a:r>
            <a:r>
              <a:rPr lang="en-AU" b="1" dirty="0"/>
              <a:t>praise God’s holy name </a:t>
            </a:r>
            <a:r>
              <a:rPr lang="en-AU" b="1" dirty="0" err="1"/>
              <a:t>ev’ry</a:t>
            </a:r>
            <a:r>
              <a:rPr lang="en-AU" b="1" dirty="0"/>
              <a:t> day.</a:t>
            </a:r>
            <a:endParaRPr lang="en-AU" dirty="0"/>
          </a:p>
          <a:p>
            <a:pPr>
              <a:spcBef>
                <a:spcPts val="0"/>
              </a:spcBef>
            </a:pPr>
            <a:r>
              <a:rPr lang="en-AU" b="1" dirty="0" smtClean="0"/>
              <a:t>Come </a:t>
            </a:r>
            <a:r>
              <a:rPr lang="en-AU" b="1" dirty="0"/>
              <a:t>singing songs of joy</a:t>
            </a:r>
            <a:endParaRPr lang="en-AU" dirty="0"/>
          </a:p>
          <a:p>
            <a:pPr>
              <a:spcBef>
                <a:spcPts val="0"/>
              </a:spcBef>
            </a:pPr>
            <a:r>
              <a:rPr lang="en-AU" b="1" dirty="0" smtClean="0"/>
              <a:t>As </a:t>
            </a:r>
            <a:r>
              <a:rPr lang="en-AU" b="1" dirty="0"/>
              <a:t>we gather in the presence of God …	 </a:t>
            </a:r>
            <a:r>
              <a:rPr lang="en-AU" b="1" dirty="0" smtClean="0"/>
              <a:t>Today!		</a:t>
            </a:r>
            <a:r>
              <a:rPr lang="en-AU" sz="2400" i="1" dirty="0" smtClean="0"/>
              <a:t>(Repeat)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281150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749102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794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AU" b="1" dirty="0" smtClean="0"/>
              <a:t>Let The Children Come</a:t>
            </a:r>
            <a:r>
              <a:rPr lang="en-AU" dirty="0"/>
              <a:t/>
            </a:r>
            <a:br>
              <a:rPr lang="en-AU" dirty="0"/>
            </a:br>
            <a:r>
              <a:rPr lang="en-US" sz="1800" i="1" dirty="0" smtClean="0"/>
              <a:t>Based on Mt 19:14, Mk 10:13-16</a:t>
            </a:r>
            <a:br>
              <a:rPr lang="en-US" sz="1800" i="1" dirty="0" smtClean="0"/>
            </a:br>
            <a:r>
              <a:rPr lang="en-AU" sz="1600" dirty="0" smtClean="0"/>
              <a:t>Words </a:t>
            </a:r>
            <a:r>
              <a:rPr lang="en-AU" sz="1600" dirty="0"/>
              <a:t>&amp; Music:  Michael </a:t>
            </a:r>
            <a:r>
              <a:rPr lang="en-AU" sz="1600" dirty="0" smtClean="0"/>
              <a:t>Mangan</a:t>
            </a:r>
            <a:br>
              <a:rPr lang="en-AU" sz="1600" dirty="0" smtClean="0"/>
            </a:br>
            <a:r>
              <a:rPr lang="en-AU" sz="1300" dirty="0" smtClean="0"/>
              <a:t>© 2017 Litmus Productions, Brisbane, Australia</a:t>
            </a:r>
            <a:r>
              <a:rPr lang="en-AU" sz="4900" dirty="0" smtClean="0"/>
              <a:t/>
            </a:r>
            <a:br>
              <a:rPr lang="en-AU" sz="4900" dirty="0" smtClean="0"/>
            </a:br>
            <a:endParaRPr lang="en-US" sz="49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156" y="1478610"/>
            <a:ext cx="8229600" cy="4525963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AU" b="1" dirty="0"/>
              <a:t>Jesus said: Let the children come,</a:t>
            </a:r>
            <a:endParaRPr lang="en-AU" dirty="0"/>
          </a:p>
          <a:p>
            <a:pPr>
              <a:spcBef>
                <a:spcPts val="0"/>
              </a:spcBef>
            </a:pPr>
            <a:r>
              <a:rPr lang="en-AU" b="1" dirty="0" smtClean="0"/>
              <a:t>Let </a:t>
            </a:r>
            <a:r>
              <a:rPr lang="en-AU" b="1" dirty="0"/>
              <a:t>the children come to me,</a:t>
            </a:r>
            <a:endParaRPr lang="en-AU" dirty="0"/>
          </a:p>
          <a:p>
            <a:pPr>
              <a:spcBef>
                <a:spcPts val="0"/>
              </a:spcBef>
            </a:pPr>
            <a:r>
              <a:rPr lang="en-AU" b="1" dirty="0" smtClean="0"/>
              <a:t>For </a:t>
            </a:r>
            <a:r>
              <a:rPr lang="en-AU" b="1" dirty="0"/>
              <a:t>God’s promise belongs to such as these.</a:t>
            </a:r>
            <a:endParaRPr lang="en-AU" dirty="0"/>
          </a:p>
          <a:p>
            <a:pPr>
              <a:spcBef>
                <a:spcPts val="0"/>
              </a:spcBef>
            </a:pPr>
            <a:r>
              <a:rPr lang="en-AU" b="1" dirty="0" smtClean="0"/>
              <a:t>Jesus </a:t>
            </a:r>
            <a:r>
              <a:rPr lang="en-AU" b="1" dirty="0"/>
              <a:t>said: Let the children come,</a:t>
            </a:r>
            <a:endParaRPr lang="en-AU" dirty="0"/>
          </a:p>
          <a:p>
            <a:pPr>
              <a:spcBef>
                <a:spcPts val="0"/>
              </a:spcBef>
            </a:pPr>
            <a:r>
              <a:rPr lang="en-AU" b="1" dirty="0" smtClean="0"/>
              <a:t>Let </a:t>
            </a:r>
            <a:r>
              <a:rPr lang="en-AU" b="1" dirty="0"/>
              <a:t>the children come to me.</a:t>
            </a:r>
            <a:endParaRPr lang="en-AU" dirty="0"/>
          </a:p>
          <a:p>
            <a:pPr>
              <a:spcBef>
                <a:spcPts val="0"/>
              </a:spcBef>
            </a:pPr>
            <a:r>
              <a:rPr lang="en-AU" b="1" dirty="0" smtClean="0"/>
              <a:t>He </a:t>
            </a:r>
            <a:r>
              <a:rPr lang="en-AU" b="1" dirty="0"/>
              <a:t>has blessed </a:t>
            </a:r>
            <a:r>
              <a:rPr lang="en-AU" b="1" dirty="0" smtClean="0"/>
              <a:t>us </a:t>
            </a:r>
            <a:r>
              <a:rPr lang="en-AU" b="1" dirty="0"/>
              <a:t>and holds us in his arms.	</a:t>
            </a:r>
            <a:endParaRPr lang="en-AU" dirty="0"/>
          </a:p>
          <a:p>
            <a:pPr>
              <a:spcBef>
                <a:spcPts val="0"/>
              </a:spcBef>
            </a:pPr>
            <a:r>
              <a:rPr lang="en-AU" b="1" dirty="0" smtClean="0"/>
              <a:t>		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303652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51728" y="978740"/>
            <a:ext cx="8229600" cy="4525963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AU" dirty="0"/>
              <a:t>We are the chosen children of God,</a:t>
            </a:r>
          </a:p>
          <a:p>
            <a:pPr>
              <a:spcBef>
                <a:spcPts val="0"/>
              </a:spcBef>
            </a:pPr>
            <a:r>
              <a:rPr lang="en-AU" dirty="0" smtClean="0"/>
              <a:t>Welcomed </a:t>
            </a:r>
            <a:r>
              <a:rPr lang="en-AU" dirty="0"/>
              <a:t>here as daughters and </a:t>
            </a:r>
            <a:r>
              <a:rPr lang="en-AU" dirty="0" smtClean="0"/>
              <a:t>as sons</a:t>
            </a:r>
            <a:r>
              <a:rPr lang="en-AU" dirty="0"/>
              <a:t>.</a:t>
            </a:r>
          </a:p>
          <a:p>
            <a:pPr>
              <a:spcBef>
                <a:spcPts val="0"/>
              </a:spcBef>
            </a:pPr>
            <a:r>
              <a:rPr lang="en-AU" dirty="0" smtClean="0"/>
              <a:t>Jesus </a:t>
            </a:r>
            <a:r>
              <a:rPr lang="en-AU" dirty="0"/>
              <a:t>always loves us, he told us so.</a:t>
            </a:r>
          </a:p>
          <a:p>
            <a:pPr>
              <a:spcBef>
                <a:spcPts val="0"/>
              </a:spcBef>
            </a:pPr>
            <a:r>
              <a:rPr lang="en-AU" dirty="0" smtClean="0"/>
              <a:t>He </a:t>
            </a:r>
            <a:r>
              <a:rPr lang="en-AU" dirty="0"/>
              <a:t>calls us to him and so we come.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99228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92718"/>
            <a:ext cx="7772400" cy="1470025"/>
          </a:xfrm>
        </p:spPr>
        <p:txBody>
          <a:bodyPr>
            <a:normAutofit fontScale="90000"/>
          </a:bodyPr>
          <a:lstStyle/>
          <a:p>
            <a:pPr>
              <a:spcBef>
                <a:spcPts val="0"/>
              </a:spcBef>
            </a:pPr>
            <a:r>
              <a:rPr lang="en-AU" b="1" dirty="0" smtClean="0"/>
              <a:t>Let The Children Come</a:t>
            </a:r>
            <a:r>
              <a:rPr lang="en-AU" dirty="0" smtClean="0"/>
              <a:t/>
            </a:r>
            <a:br>
              <a:rPr lang="en-AU" dirty="0" smtClean="0"/>
            </a:br>
            <a:r>
              <a:rPr lang="en-AU" sz="2700" dirty="0" smtClean="0"/>
              <a:t>Music for Masses with Children</a:t>
            </a:r>
            <a:br>
              <a:rPr lang="en-AU" sz="2700" dirty="0" smtClean="0"/>
            </a:br>
            <a:r>
              <a:rPr lang="en-AU" dirty="0" smtClean="0"/>
              <a:t>  </a:t>
            </a:r>
            <a:r>
              <a:rPr lang="en-AU" sz="2200" b="1" dirty="0" smtClean="0"/>
              <a:t>MICHAEL MANGAN</a:t>
            </a:r>
            <a:br>
              <a:rPr lang="en-AU" sz="2200" b="1" dirty="0" smtClean="0"/>
            </a:br>
            <a:endParaRPr lang="en-US" sz="49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2115058"/>
            <a:ext cx="9144000" cy="4418386"/>
          </a:xfrm>
        </p:spPr>
        <p:txBody>
          <a:bodyPr>
            <a:normAutofit fontScale="40000" lnSpcReduction="20000"/>
          </a:bodyPr>
          <a:lstStyle/>
          <a:p>
            <a:r>
              <a:rPr lang="en-AU" sz="4300" dirty="0">
                <a:solidFill>
                  <a:schemeClr val="tx1"/>
                </a:solidFill>
              </a:rPr>
              <a:t>Please respect our copyright.</a:t>
            </a:r>
          </a:p>
          <a:p>
            <a:endParaRPr lang="en-AU" sz="4300" dirty="0" smtClean="0">
              <a:solidFill>
                <a:schemeClr val="tx1"/>
              </a:solidFill>
            </a:endParaRPr>
          </a:p>
          <a:p>
            <a:r>
              <a:rPr lang="en-AU" sz="3400" dirty="0" smtClean="0">
                <a:solidFill>
                  <a:schemeClr val="tx1"/>
                </a:solidFill>
              </a:rPr>
              <a:t>Australian and New Zealand schools </a:t>
            </a:r>
            <a:r>
              <a:rPr lang="en-AU" sz="3400" dirty="0">
                <a:solidFill>
                  <a:schemeClr val="tx1"/>
                </a:solidFill>
              </a:rPr>
              <a:t>who have purchased the </a:t>
            </a:r>
            <a:endParaRPr lang="en-AU" sz="3400" dirty="0" smtClean="0">
              <a:solidFill>
                <a:schemeClr val="tx1"/>
              </a:solidFill>
            </a:endParaRPr>
          </a:p>
          <a:p>
            <a:r>
              <a:rPr lang="en-AU" sz="3400" dirty="0" smtClean="0">
                <a:solidFill>
                  <a:schemeClr val="tx1"/>
                </a:solidFill>
              </a:rPr>
              <a:t>SCHOOL </a:t>
            </a:r>
            <a:r>
              <a:rPr lang="en-AU" sz="3400" dirty="0">
                <a:solidFill>
                  <a:schemeClr val="tx1"/>
                </a:solidFill>
              </a:rPr>
              <a:t>KIT or </a:t>
            </a:r>
            <a:r>
              <a:rPr lang="en-AU" sz="3400" dirty="0" smtClean="0">
                <a:solidFill>
                  <a:schemeClr val="tx1"/>
                </a:solidFill>
              </a:rPr>
              <a:t>SCHOOL MUSIC </a:t>
            </a:r>
            <a:r>
              <a:rPr lang="en-AU" sz="3400" dirty="0">
                <a:solidFill>
                  <a:schemeClr val="tx1"/>
                </a:solidFill>
              </a:rPr>
              <a:t>BOOK </a:t>
            </a:r>
          </a:p>
          <a:p>
            <a:r>
              <a:rPr lang="en-AU" sz="3400" dirty="0">
                <a:solidFill>
                  <a:schemeClr val="tx1"/>
                </a:solidFill>
              </a:rPr>
              <a:t>for this collection may display these song lyrics for school and classroom use. </a:t>
            </a:r>
          </a:p>
          <a:p>
            <a:r>
              <a:rPr lang="en-AU" sz="4500" b="1" dirty="0">
                <a:solidFill>
                  <a:schemeClr val="tx1"/>
                </a:solidFill>
              </a:rPr>
              <a:t>However, public display (for other than students and staff) of these lyrics for Worship, </a:t>
            </a:r>
          </a:p>
          <a:p>
            <a:r>
              <a:rPr lang="en-AU" sz="4500" b="1" dirty="0">
                <a:solidFill>
                  <a:schemeClr val="tx1"/>
                </a:solidFill>
              </a:rPr>
              <a:t>Liturgies or Assemblies must be recorded in school or parish copyright licence returns.</a:t>
            </a:r>
          </a:p>
          <a:p>
            <a:endParaRPr lang="en-AU" sz="3400" dirty="0">
              <a:solidFill>
                <a:schemeClr val="tx1"/>
              </a:solidFill>
            </a:endParaRPr>
          </a:p>
          <a:p>
            <a:r>
              <a:rPr lang="en-AU" sz="3400" dirty="0">
                <a:solidFill>
                  <a:schemeClr val="tx1"/>
                </a:solidFill>
              </a:rPr>
              <a:t>Litmus Productions songs are covered by the following agencies in Australia and New Zealand</a:t>
            </a:r>
            <a:r>
              <a:rPr lang="en-AU" sz="4300" dirty="0">
                <a:solidFill>
                  <a:schemeClr val="tx1"/>
                </a:solidFill>
              </a:rPr>
              <a:t>:</a:t>
            </a:r>
          </a:p>
          <a:p>
            <a:r>
              <a:rPr lang="en-AU" sz="4300" dirty="0">
                <a:solidFill>
                  <a:schemeClr val="tx1"/>
                </a:solidFill>
              </a:rPr>
              <a:t> </a:t>
            </a:r>
          </a:p>
          <a:p>
            <a:r>
              <a:rPr lang="en-AU" sz="4300" dirty="0">
                <a:solidFill>
                  <a:schemeClr val="tx1"/>
                </a:solidFill>
              </a:rPr>
              <a:t>• Word of Life International      • CCLI     • </a:t>
            </a:r>
            <a:r>
              <a:rPr lang="en-AU" sz="4300" dirty="0" err="1" smtClean="0">
                <a:solidFill>
                  <a:schemeClr val="tx1"/>
                </a:solidFill>
              </a:rPr>
              <a:t>LicenSing</a:t>
            </a:r>
            <a:r>
              <a:rPr lang="en-AU" sz="4300" dirty="0" smtClean="0">
                <a:solidFill>
                  <a:schemeClr val="tx1"/>
                </a:solidFill>
              </a:rPr>
              <a:t> Online</a:t>
            </a:r>
          </a:p>
          <a:p>
            <a:endParaRPr lang="en-AU" sz="4300" dirty="0">
              <a:solidFill>
                <a:schemeClr val="tx1"/>
              </a:solidFill>
            </a:endParaRPr>
          </a:p>
          <a:p>
            <a:r>
              <a:rPr lang="en-AU" sz="4300" dirty="0" smtClean="0">
                <a:solidFill>
                  <a:schemeClr val="tx1"/>
                </a:solidFill>
              </a:rPr>
              <a:t>Non-Worship Licences:</a:t>
            </a:r>
          </a:p>
          <a:p>
            <a:endParaRPr lang="en-AU" sz="4300" dirty="0">
              <a:solidFill>
                <a:schemeClr val="tx1"/>
              </a:solidFill>
            </a:endParaRPr>
          </a:p>
          <a:p>
            <a:r>
              <a:rPr lang="en-AU" sz="4300" dirty="0" smtClean="0">
                <a:solidFill>
                  <a:schemeClr val="tx1"/>
                </a:solidFill>
              </a:rPr>
              <a:t>• APRA	• AMCOS	• CAL</a:t>
            </a:r>
          </a:p>
          <a:p>
            <a:r>
              <a:rPr lang="en-AU" sz="4300" dirty="0" smtClean="0">
                <a:solidFill>
                  <a:schemeClr val="tx1"/>
                </a:solidFill>
              </a:rPr>
              <a:t>       </a:t>
            </a:r>
            <a:endParaRPr lang="en-US" sz="3400" dirty="0">
              <a:solidFill>
                <a:schemeClr val="tx1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3253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3632" y="978740"/>
            <a:ext cx="8229600" cy="4525963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AU" b="1" dirty="0"/>
              <a:t>Jesus said: Let the children come,</a:t>
            </a:r>
            <a:endParaRPr lang="en-AU" dirty="0"/>
          </a:p>
          <a:p>
            <a:pPr>
              <a:spcBef>
                <a:spcPts val="0"/>
              </a:spcBef>
            </a:pPr>
            <a:r>
              <a:rPr lang="en-AU" b="1" dirty="0"/>
              <a:t>Let the children come to me,</a:t>
            </a:r>
            <a:endParaRPr lang="en-AU" dirty="0"/>
          </a:p>
          <a:p>
            <a:pPr>
              <a:spcBef>
                <a:spcPts val="0"/>
              </a:spcBef>
            </a:pPr>
            <a:r>
              <a:rPr lang="en-AU" b="1" dirty="0"/>
              <a:t>For God’s promise belongs to such as these.</a:t>
            </a:r>
            <a:endParaRPr lang="en-AU" dirty="0"/>
          </a:p>
          <a:p>
            <a:pPr>
              <a:spcBef>
                <a:spcPts val="0"/>
              </a:spcBef>
            </a:pPr>
            <a:r>
              <a:rPr lang="en-AU" b="1" dirty="0"/>
              <a:t>Jesus said: Let the children come,</a:t>
            </a:r>
            <a:endParaRPr lang="en-AU" dirty="0"/>
          </a:p>
          <a:p>
            <a:pPr>
              <a:spcBef>
                <a:spcPts val="0"/>
              </a:spcBef>
            </a:pPr>
            <a:r>
              <a:rPr lang="en-AU" b="1" dirty="0"/>
              <a:t>Let the children come to me.</a:t>
            </a:r>
            <a:endParaRPr lang="en-AU" dirty="0"/>
          </a:p>
          <a:p>
            <a:pPr>
              <a:spcBef>
                <a:spcPts val="0"/>
              </a:spcBef>
            </a:pPr>
            <a:r>
              <a:rPr lang="en-AU" b="1" dirty="0"/>
              <a:t>He has blessed </a:t>
            </a:r>
            <a:r>
              <a:rPr lang="en-AU" b="1" dirty="0" smtClean="0"/>
              <a:t>us </a:t>
            </a:r>
            <a:r>
              <a:rPr lang="en-AU" b="1" dirty="0"/>
              <a:t>and holds us in his arms.	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295170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7444" y="978740"/>
            <a:ext cx="8843884" cy="4525963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AU" dirty="0"/>
              <a:t>We gather here to thank our God,</a:t>
            </a:r>
          </a:p>
          <a:p>
            <a:pPr>
              <a:spcBef>
                <a:spcPts val="0"/>
              </a:spcBef>
            </a:pPr>
            <a:r>
              <a:rPr lang="en-AU" dirty="0" smtClean="0"/>
              <a:t>To </a:t>
            </a:r>
            <a:r>
              <a:rPr lang="en-AU" dirty="0"/>
              <a:t>listen, to share and sing and pray.</a:t>
            </a:r>
          </a:p>
          <a:p>
            <a:pPr>
              <a:spcBef>
                <a:spcPts val="0"/>
              </a:spcBef>
            </a:pPr>
            <a:r>
              <a:rPr lang="en-AU" dirty="0" smtClean="0"/>
              <a:t>We </a:t>
            </a:r>
            <a:r>
              <a:rPr lang="en-AU" dirty="0"/>
              <a:t>come to share the </a:t>
            </a:r>
            <a:r>
              <a:rPr lang="en-AU" dirty="0" smtClean="0"/>
              <a:t>Good News </a:t>
            </a:r>
            <a:r>
              <a:rPr lang="en-AU" dirty="0"/>
              <a:t>that Jesus gives.</a:t>
            </a:r>
          </a:p>
          <a:p>
            <a:pPr>
              <a:spcBef>
                <a:spcPts val="0"/>
              </a:spcBef>
            </a:pPr>
            <a:r>
              <a:rPr lang="en-AU" dirty="0" smtClean="0"/>
              <a:t>We </a:t>
            </a:r>
            <a:r>
              <a:rPr lang="en-AU" dirty="0"/>
              <a:t>come as family to celebrate.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05553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794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AU" b="1" dirty="0" smtClean="0"/>
              <a:t>Let The Children Come</a:t>
            </a:r>
            <a:r>
              <a:rPr lang="en-AU" dirty="0"/>
              <a:t/>
            </a:r>
            <a:br>
              <a:rPr lang="en-AU" dirty="0"/>
            </a:br>
            <a:r>
              <a:rPr lang="en-US" sz="1800" i="1" dirty="0" smtClean="0"/>
              <a:t>Based on Mt 19:14, Mk 10:13-16</a:t>
            </a:r>
            <a:br>
              <a:rPr lang="en-US" sz="1800" i="1" dirty="0" smtClean="0"/>
            </a:br>
            <a:r>
              <a:rPr lang="en-AU" sz="1600" dirty="0" smtClean="0"/>
              <a:t>Words </a:t>
            </a:r>
            <a:r>
              <a:rPr lang="en-AU" sz="1600" dirty="0"/>
              <a:t>&amp; Music:  Michael </a:t>
            </a:r>
            <a:r>
              <a:rPr lang="en-AU" sz="1600" dirty="0" smtClean="0"/>
              <a:t>Mangan</a:t>
            </a:r>
            <a:br>
              <a:rPr lang="en-AU" sz="1600" dirty="0" smtClean="0"/>
            </a:br>
            <a:r>
              <a:rPr lang="en-AU" sz="1300" dirty="0" smtClean="0"/>
              <a:t>© 2017 Litmus Productions, Brisbane, Australia</a:t>
            </a:r>
            <a:r>
              <a:rPr lang="en-AU" sz="4900" dirty="0" smtClean="0"/>
              <a:t/>
            </a:r>
            <a:br>
              <a:rPr lang="en-AU" sz="4900" dirty="0" smtClean="0"/>
            </a:br>
            <a:endParaRPr lang="en-US" sz="49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156" y="1478610"/>
            <a:ext cx="8229600" cy="4525963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AU" b="1" dirty="0"/>
              <a:t>Jesus said: Let the children come,</a:t>
            </a:r>
            <a:endParaRPr lang="en-AU" dirty="0"/>
          </a:p>
          <a:p>
            <a:pPr>
              <a:spcBef>
                <a:spcPts val="0"/>
              </a:spcBef>
            </a:pPr>
            <a:r>
              <a:rPr lang="en-AU" b="1" dirty="0" smtClean="0"/>
              <a:t>Let </a:t>
            </a:r>
            <a:r>
              <a:rPr lang="en-AU" b="1" dirty="0"/>
              <a:t>the children come to me,</a:t>
            </a:r>
            <a:endParaRPr lang="en-AU" dirty="0"/>
          </a:p>
          <a:p>
            <a:pPr>
              <a:spcBef>
                <a:spcPts val="0"/>
              </a:spcBef>
            </a:pPr>
            <a:r>
              <a:rPr lang="en-AU" b="1" dirty="0" smtClean="0"/>
              <a:t>For </a:t>
            </a:r>
            <a:r>
              <a:rPr lang="en-AU" b="1" dirty="0"/>
              <a:t>God’s promise belongs to such as these.</a:t>
            </a:r>
            <a:endParaRPr lang="en-AU" dirty="0"/>
          </a:p>
          <a:p>
            <a:pPr>
              <a:spcBef>
                <a:spcPts val="0"/>
              </a:spcBef>
            </a:pPr>
            <a:r>
              <a:rPr lang="en-AU" b="1" dirty="0" smtClean="0"/>
              <a:t>Jesus </a:t>
            </a:r>
            <a:r>
              <a:rPr lang="en-AU" b="1" dirty="0"/>
              <a:t>said: Let the children come,</a:t>
            </a:r>
            <a:endParaRPr lang="en-AU" dirty="0"/>
          </a:p>
          <a:p>
            <a:pPr>
              <a:spcBef>
                <a:spcPts val="0"/>
              </a:spcBef>
            </a:pPr>
            <a:r>
              <a:rPr lang="en-AU" b="1" dirty="0" smtClean="0"/>
              <a:t>Let </a:t>
            </a:r>
            <a:r>
              <a:rPr lang="en-AU" b="1" dirty="0"/>
              <a:t>the children come to me.</a:t>
            </a:r>
            <a:endParaRPr lang="en-AU" dirty="0"/>
          </a:p>
          <a:p>
            <a:pPr>
              <a:spcBef>
                <a:spcPts val="0"/>
              </a:spcBef>
            </a:pPr>
            <a:r>
              <a:rPr lang="en-AU" b="1" dirty="0" smtClean="0"/>
              <a:t>He </a:t>
            </a:r>
            <a:r>
              <a:rPr lang="en-AU" b="1" dirty="0"/>
              <a:t>has blessed </a:t>
            </a:r>
            <a:r>
              <a:rPr lang="en-AU" b="1" dirty="0" smtClean="0"/>
              <a:t>us </a:t>
            </a:r>
            <a:r>
              <a:rPr lang="en-AU" b="1" dirty="0"/>
              <a:t>and holds us in his arms.	</a:t>
            </a:r>
            <a:endParaRPr lang="en-AU" dirty="0"/>
          </a:p>
          <a:p>
            <a:pPr>
              <a:spcBef>
                <a:spcPts val="0"/>
              </a:spcBef>
            </a:pPr>
            <a:r>
              <a:rPr lang="en-AU" b="1" dirty="0" smtClean="0"/>
              <a:t>		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9287666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26385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794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AU" b="1" dirty="0" smtClean="0"/>
              <a:t>Gather In Jesus’ Name</a:t>
            </a:r>
            <a:r>
              <a:rPr lang="en-AU" dirty="0"/>
              <a:t/>
            </a:r>
            <a:br>
              <a:rPr lang="en-AU" dirty="0"/>
            </a:br>
            <a:r>
              <a:rPr lang="en-US" sz="1800" i="1" dirty="0" smtClean="0"/>
              <a:t>Inspired by Mt 18:20</a:t>
            </a:r>
            <a:br>
              <a:rPr lang="en-US" sz="1800" i="1" dirty="0" smtClean="0"/>
            </a:br>
            <a:r>
              <a:rPr lang="en-AU" sz="1600" dirty="0" smtClean="0"/>
              <a:t>Words </a:t>
            </a:r>
            <a:r>
              <a:rPr lang="en-AU" sz="1600" dirty="0"/>
              <a:t>&amp; Music:  Michael </a:t>
            </a:r>
            <a:r>
              <a:rPr lang="en-AU" sz="1600" dirty="0" smtClean="0"/>
              <a:t>Mangan</a:t>
            </a:r>
            <a:br>
              <a:rPr lang="en-AU" sz="1600" dirty="0" smtClean="0"/>
            </a:br>
            <a:r>
              <a:rPr lang="en-AU" sz="1300" dirty="0" smtClean="0"/>
              <a:t>© 2017 Litmus Productions, Brisbane, Australia</a:t>
            </a:r>
            <a:r>
              <a:rPr lang="en-AU" sz="4900" dirty="0" smtClean="0"/>
              <a:t/>
            </a:r>
            <a:br>
              <a:rPr lang="en-AU" sz="4900" dirty="0" smtClean="0"/>
            </a:br>
            <a:endParaRPr lang="en-US" sz="49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3572" y="1478610"/>
            <a:ext cx="8229600" cy="4525963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AU" dirty="0"/>
              <a:t>We come from the four winds, </a:t>
            </a:r>
            <a:endParaRPr lang="en-AU" dirty="0" smtClean="0"/>
          </a:p>
          <a:p>
            <a:pPr>
              <a:spcBef>
                <a:spcPts val="0"/>
              </a:spcBef>
            </a:pPr>
            <a:r>
              <a:rPr lang="en-AU" dirty="0"/>
              <a:t>W</a:t>
            </a:r>
            <a:r>
              <a:rPr lang="en-AU" dirty="0" smtClean="0"/>
              <a:t>e </a:t>
            </a:r>
            <a:r>
              <a:rPr lang="en-AU" dirty="0"/>
              <a:t>come from the stars,</a:t>
            </a:r>
          </a:p>
          <a:p>
            <a:pPr>
              <a:spcBef>
                <a:spcPts val="0"/>
              </a:spcBef>
            </a:pPr>
            <a:r>
              <a:rPr lang="en-AU" dirty="0" smtClean="0"/>
              <a:t>We </a:t>
            </a:r>
            <a:r>
              <a:rPr lang="en-AU" dirty="0"/>
              <a:t>come from the earth and the sea.  </a:t>
            </a:r>
          </a:p>
          <a:p>
            <a:pPr>
              <a:spcBef>
                <a:spcPts val="0"/>
              </a:spcBef>
            </a:pPr>
            <a:r>
              <a:rPr lang="en-AU" dirty="0" smtClean="0"/>
              <a:t>We </a:t>
            </a:r>
            <a:r>
              <a:rPr lang="en-AU" dirty="0"/>
              <a:t>are the children of the God of the universe</a:t>
            </a:r>
          </a:p>
          <a:p>
            <a:pPr>
              <a:spcBef>
                <a:spcPts val="0"/>
              </a:spcBef>
            </a:pPr>
            <a:r>
              <a:rPr lang="en-AU" dirty="0" smtClean="0"/>
              <a:t>Who </a:t>
            </a:r>
            <a:r>
              <a:rPr lang="en-AU" dirty="0"/>
              <a:t>sent Jesus to set us free. </a:t>
            </a:r>
            <a:r>
              <a:rPr lang="en-AU" b="1" dirty="0" smtClean="0"/>
              <a:t>		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950120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3977" y="978740"/>
            <a:ext cx="8619255" cy="4525963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AU" b="1" i="1" dirty="0"/>
              <a:t>He said: </a:t>
            </a:r>
            <a:endParaRPr lang="en-AU" b="1" i="1" dirty="0" smtClean="0"/>
          </a:p>
          <a:p>
            <a:pPr>
              <a:spcBef>
                <a:spcPts val="0"/>
              </a:spcBef>
            </a:pPr>
            <a:r>
              <a:rPr lang="en-AU" b="1" i="1" dirty="0" smtClean="0"/>
              <a:t>Where </a:t>
            </a:r>
            <a:r>
              <a:rPr lang="en-AU" b="1" i="1" dirty="0"/>
              <a:t>two or three are gathered in my name, </a:t>
            </a:r>
            <a:endParaRPr lang="en-AU" dirty="0"/>
          </a:p>
          <a:p>
            <a:pPr>
              <a:spcBef>
                <a:spcPts val="0"/>
              </a:spcBef>
            </a:pPr>
            <a:r>
              <a:rPr lang="en-AU" b="1" i="1" dirty="0"/>
              <a:t>I am there.</a:t>
            </a:r>
            <a:endParaRPr lang="en-AU" dirty="0"/>
          </a:p>
          <a:p>
            <a:pPr>
              <a:spcBef>
                <a:spcPts val="0"/>
              </a:spcBef>
            </a:pPr>
            <a:r>
              <a:rPr lang="en-AU" b="1" i="1" dirty="0"/>
              <a:t>Where two or three are gathered in my name </a:t>
            </a:r>
            <a:endParaRPr lang="en-AU" dirty="0"/>
          </a:p>
          <a:p>
            <a:pPr>
              <a:spcBef>
                <a:spcPts val="0"/>
              </a:spcBef>
            </a:pPr>
            <a:r>
              <a:rPr lang="en-AU" b="1" i="1" dirty="0"/>
              <a:t>I am there, I am there.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8410622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3632" y="978740"/>
            <a:ext cx="8229600" cy="4525963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AU" b="1" dirty="0"/>
              <a:t>So we gather, we gather </a:t>
            </a:r>
            <a:r>
              <a:rPr lang="en-AU" b="1" dirty="0" smtClean="0"/>
              <a:t>today.</a:t>
            </a:r>
            <a:endParaRPr lang="en-AU" dirty="0"/>
          </a:p>
          <a:p>
            <a:pPr>
              <a:spcBef>
                <a:spcPts val="0"/>
              </a:spcBef>
            </a:pPr>
            <a:r>
              <a:rPr lang="en-AU" b="1" dirty="0"/>
              <a:t>In unity, we are people of faith.</a:t>
            </a:r>
            <a:endParaRPr lang="en-AU" dirty="0"/>
          </a:p>
          <a:p>
            <a:pPr>
              <a:spcBef>
                <a:spcPts val="0"/>
              </a:spcBef>
            </a:pPr>
            <a:r>
              <a:rPr lang="en-AU" b="1" dirty="0"/>
              <a:t>We come to pray, to live in the light,</a:t>
            </a:r>
            <a:endParaRPr lang="en-AU" dirty="0"/>
          </a:p>
          <a:p>
            <a:pPr>
              <a:spcBef>
                <a:spcPts val="0"/>
              </a:spcBef>
            </a:pPr>
            <a:r>
              <a:rPr lang="en-AU" b="1" dirty="0" smtClean="0"/>
              <a:t>Together</a:t>
            </a:r>
            <a:r>
              <a:rPr lang="en-AU" b="1" dirty="0"/>
              <a:t> </a:t>
            </a:r>
            <a:r>
              <a:rPr lang="en-AU" b="1" dirty="0" smtClean="0"/>
              <a:t>we </a:t>
            </a:r>
            <a:r>
              <a:rPr lang="en-AU" b="1" dirty="0"/>
              <a:t>are the Body of </a:t>
            </a:r>
            <a:r>
              <a:rPr lang="en-AU" b="1" dirty="0" smtClean="0"/>
              <a:t>Christ</a:t>
            </a:r>
            <a:endParaRPr lang="en-AU" dirty="0"/>
          </a:p>
          <a:p>
            <a:pPr>
              <a:spcBef>
                <a:spcPts val="0"/>
              </a:spcBef>
            </a:pPr>
            <a:r>
              <a:rPr lang="en-AU" b="1" dirty="0"/>
              <a:t>As we gather, gather in Jesus’ name.</a:t>
            </a:r>
            <a:endParaRPr lang="en-AU" dirty="0"/>
          </a:p>
          <a:p>
            <a:pPr>
              <a:spcBef>
                <a:spcPts val="0"/>
              </a:spcBef>
            </a:pPr>
            <a:r>
              <a:rPr lang="en-AU" b="1" dirty="0"/>
              <a:t>	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8558150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3977" y="978740"/>
            <a:ext cx="8619255" cy="4525963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AU" dirty="0"/>
              <a:t>We come to this table to listen and share</a:t>
            </a:r>
          </a:p>
          <a:p>
            <a:pPr>
              <a:spcBef>
                <a:spcPts val="0"/>
              </a:spcBef>
            </a:pPr>
            <a:r>
              <a:rPr lang="en-AU" dirty="0"/>
              <a:t>To build community,</a:t>
            </a:r>
          </a:p>
          <a:p>
            <a:pPr>
              <a:spcBef>
                <a:spcPts val="0"/>
              </a:spcBef>
            </a:pPr>
            <a:r>
              <a:rPr lang="en-AU" dirty="0"/>
              <a:t>To become the living face of God in the world</a:t>
            </a:r>
          </a:p>
          <a:p>
            <a:pPr>
              <a:spcBef>
                <a:spcPts val="0"/>
              </a:spcBef>
            </a:pPr>
            <a:r>
              <a:rPr lang="en-AU" dirty="0"/>
              <a:t>That Jesus calls us to be. </a:t>
            </a:r>
          </a:p>
        </p:txBody>
      </p:sp>
    </p:spTree>
    <p:extLst>
      <p:ext uri="{BB962C8B-B14F-4D97-AF65-F5344CB8AC3E}">
        <p14:creationId xmlns:p14="http://schemas.microsoft.com/office/powerpoint/2010/main" val="13473633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3977" y="978740"/>
            <a:ext cx="8619255" cy="4525963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AU" b="1" i="1" dirty="0"/>
              <a:t>He said: </a:t>
            </a:r>
            <a:endParaRPr lang="en-AU" b="1" i="1" dirty="0" smtClean="0"/>
          </a:p>
          <a:p>
            <a:pPr>
              <a:spcBef>
                <a:spcPts val="0"/>
              </a:spcBef>
            </a:pPr>
            <a:r>
              <a:rPr lang="en-AU" b="1" i="1" dirty="0" smtClean="0"/>
              <a:t>Where </a:t>
            </a:r>
            <a:r>
              <a:rPr lang="en-AU" b="1" i="1" dirty="0"/>
              <a:t>two or three are gathered in my name, </a:t>
            </a:r>
            <a:endParaRPr lang="en-AU" dirty="0"/>
          </a:p>
          <a:p>
            <a:pPr>
              <a:spcBef>
                <a:spcPts val="0"/>
              </a:spcBef>
            </a:pPr>
            <a:r>
              <a:rPr lang="en-AU" b="1" i="1" dirty="0"/>
              <a:t>I am there.</a:t>
            </a:r>
            <a:endParaRPr lang="en-AU" dirty="0"/>
          </a:p>
          <a:p>
            <a:pPr>
              <a:spcBef>
                <a:spcPts val="0"/>
              </a:spcBef>
            </a:pPr>
            <a:r>
              <a:rPr lang="en-AU" b="1" i="1" dirty="0"/>
              <a:t>Where two or three are gathered in my name </a:t>
            </a:r>
            <a:endParaRPr lang="en-AU" dirty="0"/>
          </a:p>
          <a:p>
            <a:pPr>
              <a:spcBef>
                <a:spcPts val="0"/>
              </a:spcBef>
            </a:pPr>
            <a:r>
              <a:rPr lang="en-AU" b="1" i="1" dirty="0"/>
              <a:t>I am there, I am there.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055792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3632" y="978740"/>
            <a:ext cx="8229600" cy="4525963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AU" b="1" dirty="0"/>
              <a:t>So we gather, we gather </a:t>
            </a:r>
            <a:r>
              <a:rPr lang="en-AU" b="1" dirty="0" smtClean="0"/>
              <a:t>today.</a:t>
            </a:r>
            <a:endParaRPr lang="en-AU" dirty="0"/>
          </a:p>
          <a:p>
            <a:pPr>
              <a:spcBef>
                <a:spcPts val="0"/>
              </a:spcBef>
            </a:pPr>
            <a:r>
              <a:rPr lang="en-AU" b="1" dirty="0"/>
              <a:t>In unity, we are people of faith.</a:t>
            </a:r>
            <a:endParaRPr lang="en-AU" dirty="0"/>
          </a:p>
          <a:p>
            <a:pPr>
              <a:spcBef>
                <a:spcPts val="0"/>
              </a:spcBef>
            </a:pPr>
            <a:r>
              <a:rPr lang="en-AU" b="1" dirty="0"/>
              <a:t>We come to pray, to live in the light,</a:t>
            </a:r>
            <a:endParaRPr lang="en-AU" dirty="0"/>
          </a:p>
          <a:p>
            <a:pPr>
              <a:spcBef>
                <a:spcPts val="0"/>
              </a:spcBef>
            </a:pPr>
            <a:r>
              <a:rPr lang="en-AU" b="1" dirty="0" smtClean="0"/>
              <a:t>Together </a:t>
            </a:r>
            <a:r>
              <a:rPr lang="en-AU" b="1" dirty="0"/>
              <a:t>we are the Body of </a:t>
            </a:r>
            <a:r>
              <a:rPr lang="en-AU" b="1" dirty="0" smtClean="0"/>
              <a:t>Christ</a:t>
            </a:r>
            <a:endParaRPr lang="en-AU" dirty="0"/>
          </a:p>
          <a:p>
            <a:pPr>
              <a:spcBef>
                <a:spcPts val="0"/>
              </a:spcBef>
            </a:pPr>
            <a:r>
              <a:rPr lang="en-AU" b="1" dirty="0"/>
              <a:t>As we </a:t>
            </a:r>
            <a:r>
              <a:rPr lang="en-AU" b="1" dirty="0" smtClean="0"/>
              <a:t>gather</a:t>
            </a:r>
            <a:r>
              <a:rPr lang="en-AU" b="1" dirty="0"/>
              <a:t> </a:t>
            </a:r>
            <a:r>
              <a:rPr lang="is-IS" b="1" dirty="0" smtClean="0"/>
              <a:t>…</a:t>
            </a:r>
            <a:endParaRPr lang="en-AU" dirty="0"/>
          </a:p>
          <a:p>
            <a:pPr>
              <a:spcBef>
                <a:spcPts val="0"/>
              </a:spcBef>
            </a:pPr>
            <a:r>
              <a:rPr lang="en-AU" b="1" dirty="0"/>
              <a:t>	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147952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" y="2080534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/>
              <a:t>GATHERING SONGS</a:t>
            </a:r>
            <a:endParaRPr lang="en-US" sz="4800" b="1" dirty="0"/>
          </a:p>
        </p:txBody>
      </p:sp>
    </p:spTree>
    <p:extLst>
      <p:ext uri="{BB962C8B-B14F-4D97-AF65-F5344CB8AC3E}">
        <p14:creationId xmlns:p14="http://schemas.microsoft.com/office/powerpoint/2010/main" val="22297658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3632" y="1640730"/>
            <a:ext cx="8229600" cy="4525963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AU" b="1" dirty="0"/>
              <a:t>So we gather, we gather </a:t>
            </a:r>
            <a:r>
              <a:rPr lang="en-AU" b="1" dirty="0" smtClean="0"/>
              <a:t>today.</a:t>
            </a:r>
            <a:endParaRPr lang="en-AU" dirty="0"/>
          </a:p>
          <a:p>
            <a:pPr>
              <a:spcBef>
                <a:spcPts val="0"/>
              </a:spcBef>
            </a:pPr>
            <a:r>
              <a:rPr lang="en-AU" b="1" dirty="0"/>
              <a:t>In unity, we are people of faith.</a:t>
            </a:r>
            <a:endParaRPr lang="en-AU" dirty="0"/>
          </a:p>
          <a:p>
            <a:pPr>
              <a:spcBef>
                <a:spcPts val="0"/>
              </a:spcBef>
            </a:pPr>
            <a:r>
              <a:rPr lang="en-AU" b="1" dirty="0"/>
              <a:t>We come to pray, to live in the light,</a:t>
            </a:r>
            <a:endParaRPr lang="en-AU" dirty="0"/>
          </a:p>
          <a:p>
            <a:pPr>
              <a:spcBef>
                <a:spcPts val="0"/>
              </a:spcBef>
            </a:pPr>
            <a:r>
              <a:rPr lang="en-AU" b="1" dirty="0" smtClean="0"/>
              <a:t>Together </a:t>
            </a:r>
            <a:r>
              <a:rPr lang="en-AU" b="1" dirty="0"/>
              <a:t>we are the Body of </a:t>
            </a:r>
            <a:r>
              <a:rPr lang="en-AU" b="1" dirty="0" smtClean="0"/>
              <a:t>Christ</a:t>
            </a:r>
            <a:endParaRPr lang="en-AU" dirty="0"/>
          </a:p>
          <a:p>
            <a:pPr>
              <a:spcBef>
                <a:spcPts val="0"/>
              </a:spcBef>
            </a:pPr>
            <a:r>
              <a:rPr lang="en-AU" b="1" dirty="0"/>
              <a:t>As we gather, gather in Jesus’ name.</a:t>
            </a:r>
            <a:endParaRPr lang="en-AU" dirty="0"/>
          </a:p>
          <a:p>
            <a:pPr>
              <a:spcBef>
                <a:spcPts val="0"/>
              </a:spcBef>
            </a:pPr>
            <a:r>
              <a:rPr lang="en-AU" b="1" dirty="0"/>
              <a:t>	</a:t>
            </a:r>
            <a:endParaRPr lang="en-AU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5794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AU" b="1" dirty="0" smtClean="0"/>
              <a:t>Gather In Jesus’ Name</a:t>
            </a:r>
            <a:r>
              <a:rPr lang="en-AU" dirty="0"/>
              <a:t/>
            </a:r>
            <a:br>
              <a:rPr lang="en-AU" dirty="0"/>
            </a:br>
            <a:r>
              <a:rPr lang="en-US" sz="1800" i="1" dirty="0" smtClean="0"/>
              <a:t>Inspired by Mt 18:20</a:t>
            </a:r>
            <a:br>
              <a:rPr lang="en-US" sz="1800" i="1" dirty="0" smtClean="0"/>
            </a:br>
            <a:r>
              <a:rPr lang="en-AU" sz="1600" dirty="0" smtClean="0"/>
              <a:t>Words </a:t>
            </a:r>
            <a:r>
              <a:rPr lang="en-AU" sz="1600" dirty="0"/>
              <a:t>&amp; Music:  Michael </a:t>
            </a:r>
            <a:r>
              <a:rPr lang="en-AU" sz="1600" dirty="0" smtClean="0"/>
              <a:t>Mangan</a:t>
            </a:r>
            <a:br>
              <a:rPr lang="en-AU" sz="1600" dirty="0" smtClean="0"/>
            </a:br>
            <a:r>
              <a:rPr lang="en-AU" sz="1300" dirty="0" smtClean="0"/>
              <a:t>© 2017 Litmus Productions, Brisbane, Australia</a:t>
            </a:r>
            <a:r>
              <a:rPr lang="en-AU" sz="4900" dirty="0" smtClean="0"/>
              <a:t/>
            </a:r>
            <a:br>
              <a:rPr lang="en-AU" sz="4900" dirty="0" smtClean="0"/>
            </a:br>
            <a:endParaRPr lang="en-US" sz="4900" dirty="0"/>
          </a:p>
        </p:txBody>
      </p:sp>
    </p:spTree>
    <p:extLst>
      <p:ext uri="{BB962C8B-B14F-4D97-AF65-F5344CB8AC3E}">
        <p14:creationId xmlns:p14="http://schemas.microsoft.com/office/powerpoint/2010/main" val="40081941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" y="2080534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/>
              <a:t>SEASONAL RESPONSORIAL </a:t>
            </a:r>
          </a:p>
          <a:p>
            <a:pPr algn="ctr"/>
            <a:r>
              <a:rPr lang="en-US" sz="4800" b="1" dirty="0" smtClean="0"/>
              <a:t>PSALMS</a:t>
            </a:r>
            <a:endParaRPr lang="en-US" sz="4800" b="1" dirty="0"/>
          </a:p>
        </p:txBody>
      </p:sp>
    </p:spTree>
    <p:extLst>
      <p:ext uri="{BB962C8B-B14F-4D97-AF65-F5344CB8AC3E}">
        <p14:creationId xmlns:p14="http://schemas.microsoft.com/office/powerpoint/2010/main" val="5720674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256" y="2302720"/>
            <a:ext cx="8875976" cy="4525963"/>
          </a:xfrm>
        </p:spPr>
        <p:txBody>
          <a:bodyPr/>
          <a:lstStyle/>
          <a:p>
            <a:r>
              <a:rPr lang="en-AU" i="1" dirty="0"/>
              <a:t>Cantor:</a:t>
            </a:r>
            <a:r>
              <a:rPr lang="en-AU" dirty="0"/>
              <a:t>	To </a:t>
            </a:r>
            <a:r>
              <a:rPr lang="en-AU" dirty="0" smtClean="0"/>
              <a:t>you</a:t>
            </a:r>
            <a:r>
              <a:rPr lang="en-AU" dirty="0"/>
              <a:t>, O Lord I lift my soul, I lift my soul.</a:t>
            </a:r>
          </a:p>
          <a:p>
            <a:r>
              <a:rPr lang="en-AU" b="1" i="1" dirty="0" smtClean="0"/>
              <a:t>All:</a:t>
            </a:r>
            <a:r>
              <a:rPr lang="en-AU" b="1" dirty="0"/>
              <a:t>	</a:t>
            </a:r>
            <a:r>
              <a:rPr lang="en-AU" b="1" dirty="0" smtClean="0"/>
              <a:t>	To </a:t>
            </a:r>
            <a:r>
              <a:rPr lang="en-AU" b="1" dirty="0"/>
              <a:t>y</a:t>
            </a:r>
            <a:r>
              <a:rPr lang="en-AU" b="1" dirty="0" smtClean="0"/>
              <a:t>ou</a:t>
            </a:r>
            <a:r>
              <a:rPr lang="en-AU" b="1" dirty="0"/>
              <a:t>, O Lord I lift my soul, I lift my soul.</a:t>
            </a:r>
            <a:endParaRPr lang="en-AU" dirty="0"/>
          </a:p>
          <a:p>
            <a:pPr>
              <a:spcBef>
                <a:spcPts val="0"/>
              </a:spcBef>
            </a:pPr>
            <a:r>
              <a:rPr lang="en-AU" b="1" dirty="0"/>
              <a:t>	</a:t>
            </a:r>
            <a:endParaRPr lang="en-AU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7685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AU" b="1" dirty="0" smtClean="0"/>
              <a:t>To You, O Lord</a:t>
            </a:r>
            <a:r>
              <a:rPr lang="en-AU" dirty="0"/>
              <a:t/>
            </a:r>
            <a:br>
              <a:rPr lang="en-AU" dirty="0"/>
            </a:br>
            <a:r>
              <a:rPr lang="en-US" sz="1800" i="1" dirty="0" smtClean="0"/>
              <a:t>Psalm 25</a:t>
            </a:r>
            <a:r>
              <a:rPr lang="en-US" sz="1800" i="1" dirty="0"/>
              <a:t> </a:t>
            </a:r>
            <a:r>
              <a:rPr lang="en-US" sz="1800" i="1" dirty="0" smtClean="0"/>
              <a:t>(24)</a:t>
            </a:r>
            <a:br>
              <a:rPr lang="en-US" sz="1800" i="1" dirty="0" smtClean="0"/>
            </a:br>
            <a:r>
              <a:rPr lang="en-US" sz="1800" i="1" dirty="0" smtClean="0"/>
              <a:t> </a:t>
            </a:r>
            <a:r>
              <a:rPr lang="en-AU" sz="1600" dirty="0" smtClean="0"/>
              <a:t>Words: </a:t>
            </a:r>
            <a:r>
              <a:rPr lang="en-AU" sz="1600" i="1" dirty="0" smtClean="0"/>
              <a:t>Lectionary for Masses with Children </a:t>
            </a:r>
            <a:r>
              <a:rPr lang="en-AU" sz="1600" dirty="0" smtClean="0"/>
              <a:t>© 1991 American Bible Society</a:t>
            </a:r>
            <a:br>
              <a:rPr lang="en-AU" sz="1600" dirty="0" smtClean="0"/>
            </a:br>
            <a:r>
              <a:rPr lang="en-AU" sz="1600" dirty="0" smtClean="0"/>
              <a:t> Music</a:t>
            </a:r>
            <a:r>
              <a:rPr lang="en-AU" sz="1600" dirty="0"/>
              <a:t>:  Michael </a:t>
            </a:r>
            <a:r>
              <a:rPr lang="en-AU" sz="1600" dirty="0" smtClean="0"/>
              <a:t>Mangan © 2017 Litmus Productions, Brisbane, Australia</a:t>
            </a:r>
            <a:br>
              <a:rPr lang="en-AU" sz="1600" dirty="0" smtClean="0"/>
            </a:br>
            <a:endParaRPr lang="en-US" sz="1600" dirty="0"/>
          </a:p>
        </p:txBody>
      </p:sp>
      <p:sp>
        <p:nvSpPr>
          <p:cNvPr id="2" name="TextBox 1"/>
          <p:cNvSpPr txBox="1"/>
          <p:nvPr/>
        </p:nvSpPr>
        <p:spPr>
          <a:xfrm>
            <a:off x="0" y="189139"/>
            <a:ext cx="9143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Responsorial Psalm for Advent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1258484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3977" y="303240"/>
            <a:ext cx="8619255" cy="4525963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AU" dirty="0"/>
              <a:t>Show me your paths and teach me to follow;</a:t>
            </a:r>
          </a:p>
          <a:p>
            <a:pPr>
              <a:spcBef>
                <a:spcPts val="0"/>
              </a:spcBef>
            </a:pPr>
            <a:r>
              <a:rPr lang="en-AU" dirty="0" smtClean="0"/>
              <a:t>Guide </a:t>
            </a:r>
            <a:r>
              <a:rPr lang="en-AU" dirty="0"/>
              <a:t>my by your truth and instruct me.</a:t>
            </a:r>
          </a:p>
          <a:p>
            <a:pPr>
              <a:spcBef>
                <a:spcPts val="0"/>
              </a:spcBef>
            </a:pPr>
            <a:r>
              <a:rPr lang="en-AU" dirty="0" smtClean="0"/>
              <a:t>You </a:t>
            </a:r>
            <a:r>
              <a:rPr lang="en-AU" dirty="0"/>
              <a:t>keep me safe and I always trust you,</a:t>
            </a:r>
          </a:p>
          <a:p>
            <a:pPr>
              <a:spcBef>
                <a:spcPts val="0"/>
              </a:spcBef>
            </a:pPr>
            <a:r>
              <a:rPr lang="en-AU" dirty="0" smtClean="0"/>
              <a:t>I </a:t>
            </a:r>
            <a:r>
              <a:rPr lang="en-AU" dirty="0"/>
              <a:t>always trust you. </a:t>
            </a:r>
            <a:endParaRPr lang="en-AU" dirty="0" smtClean="0"/>
          </a:p>
          <a:p>
            <a:pPr>
              <a:spcBef>
                <a:spcPts val="0"/>
              </a:spcBef>
            </a:pPr>
            <a:endParaRPr lang="en-AU" dirty="0"/>
          </a:p>
          <a:p>
            <a:pPr>
              <a:spcBef>
                <a:spcPts val="0"/>
              </a:spcBef>
            </a:pPr>
            <a:r>
              <a:rPr lang="en-AU" b="1" dirty="0"/>
              <a:t>To You, O Lord I lift my soul, I lift my soul.</a:t>
            </a:r>
            <a:r>
              <a:rPr lang="en-A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301564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3977" y="1546160"/>
            <a:ext cx="8619255" cy="4525963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AU" dirty="0"/>
              <a:t>You are honest and merciful,</a:t>
            </a:r>
          </a:p>
          <a:p>
            <a:pPr>
              <a:spcBef>
                <a:spcPts val="0"/>
              </a:spcBef>
            </a:pPr>
            <a:r>
              <a:rPr lang="en-AU" dirty="0" smtClean="0"/>
              <a:t>And </a:t>
            </a:r>
            <a:r>
              <a:rPr lang="en-AU" dirty="0"/>
              <a:t>you teach sinners how to follow your path.</a:t>
            </a:r>
          </a:p>
          <a:p>
            <a:pPr>
              <a:spcBef>
                <a:spcPts val="0"/>
              </a:spcBef>
            </a:pPr>
            <a:r>
              <a:rPr lang="en-AU" dirty="0" smtClean="0"/>
              <a:t>You </a:t>
            </a:r>
            <a:r>
              <a:rPr lang="en-AU" dirty="0"/>
              <a:t>lead humble people to do what is right</a:t>
            </a:r>
          </a:p>
          <a:p>
            <a:pPr>
              <a:spcBef>
                <a:spcPts val="0"/>
              </a:spcBef>
            </a:pPr>
            <a:r>
              <a:rPr lang="en-AU" dirty="0" smtClean="0"/>
              <a:t>And </a:t>
            </a:r>
            <a:r>
              <a:rPr lang="en-AU" dirty="0"/>
              <a:t>to stay on your path. </a:t>
            </a:r>
            <a:endParaRPr lang="en-AU" dirty="0" smtClean="0"/>
          </a:p>
          <a:p>
            <a:pPr>
              <a:spcBef>
                <a:spcPts val="0"/>
              </a:spcBef>
            </a:pPr>
            <a:endParaRPr lang="en-AU" dirty="0"/>
          </a:p>
          <a:p>
            <a:pPr>
              <a:spcBef>
                <a:spcPts val="0"/>
              </a:spcBef>
            </a:pPr>
            <a:r>
              <a:rPr lang="en-AU" b="1" dirty="0"/>
              <a:t>To You, O Lord I lift my soul, I lift my soul.</a:t>
            </a:r>
            <a:r>
              <a:rPr lang="en-AU" dirty="0"/>
              <a:t> 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6870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AU" b="1" dirty="0" smtClean="0"/>
              <a:t>To You, O Lord</a:t>
            </a:r>
            <a:r>
              <a:rPr lang="en-AU" dirty="0"/>
              <a:t/>
            </a:r>
            <a:br>
              <a:rPr lang="en-AU" dirty="0"/>
            </a:br>
            <a:r>
              <a:rPr lang="en-US" sz="1800" i="1" dirty="0" smtClean="0"/>
              <a:t>Psalm 25 (24)</a:t>
            </a:r>
            <a:br>
              <a:rPr lang="en-US" sz="1800" i="1" dirty="0" smtClean="0"/>
            </a:br>
            <a:r>
              <a:rPr lang="en-AU" sz="1600" dirty="0" smtClean="0"/>
              <a:t>Words: </a:t>
            </a:r>
            <a:r>
              <a:rPr lang="en-AU" sz="1600" i="1" dirty="0" smtClean="0"/>
              <a:t>Lectionary for Masses with Children </a:t>
            </a:r>
            <a:r>
              <a:rPr lang="en-AU" sz="1600" dirty="0" smtClean="0"/>
              <a:t>© 1991 American Bible Society</a:t>
            </a:r>
            <a:br>
              <a:rPr lang="en-AU" sz="1600" dirty="0" smtClean="0"/>
            </a:br>
            <a:r>
              <a:rPr lang="en-AU" sz="1600" dirty="0" smtClean="0"/>
              <a:t> Music</a:t>
            </a:r>
            <a:r>
              <a:rPr lang="en-AU" sz="1600" dirty="0"/>
              <a:t>:  Michael </a:t>
            </a:r>
            <a:r>
              <a:rPr lang="en-AU" sz="1600" dirty="0" smtClean="0"/>
              <a:t>Mangan © 2017 Litmus Productions, Brisbane, Australia</a:t>
            </a:r>
            <a:br>
              <a:rPr lang="en-AU" sz="1600" dirty="0" smtClean="0"/>
            </a:b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3297960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782846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7200" y="2073050"/>
            <a:ext cx="8875976" cy="4525963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AU" i="1" dirty="0"/>
              <a:t>Cantor:</a:t>
            </a:r>
            <a:r>
              <a:rPr lang="en-AU" dirty="0"/>
              <a:t>	All the ends of the earth have seen </a:t>
            </a:r>
          </a:p>
          <a:p>
            <a:pPr>
              <a:spcBef>
                <a:spcPts val="0"/>
              </a:spcBef>
            </a:pPr>
            <a:r>
              <a:rPr lang="en-AU" dirty="0" smtClean="0"/>
              <a:t>			the </a:t>
            </a:r>
            <a:r>
              <a:rPr lang="en-AU" dirty="0"/>
              <a:t>saving power of God</a:t>
            </a:r>
            <a:r>
              <a:rPr lang="en-AU" dirty="0" smtClean="0"/>
              <a:t>.</a:t>
            </a:r>
          </a:p>
          <a:p>
            <a:pPr>
              <a:spcBef>
                <a:spcPts val="0"/>
              </a:spcBef>
            </a:pPr>
            <a:endParaRPr lang="en-AU" dirty="0"/>
          </a:p>
          <a:p>
            <a:pPr>
              <a:spcBef>
                <a:spcPts val="0"/>
              </a:spcBef>
            </a:pPr>
            <a:r>
              <a:rPr lang="en-AU" b="1" i="1" dirty="0" smtClean="0"/>
              <a:t>All:</a:t>
            </a:r>
            <a:r>
              <a:rPr lang="en-AU" b="1" dirty="0"/>
              <a:t>	</a:t>
            </a:r>
            <a:r>
              <a:rPr lang="en-AU" b="1" dirty="0" smtClean="0"/>
              <a:t>	</a:t>
            </a:r>
            <a:r>
              <a:rPr lang="en-AU" b="1" dirty="0"/>
              <a:t>All the ends of the earth have seen </a:t>
            </a:r>
          </a:p>
          <a:p>
            <a:pPr>
              <a:spcBef>
                <a:spcPts val="0"/>
              </a:spcBef>
            </a:pPr>
            <a:r>
              <a:rPr lang="en-AU" b="1" dirty="0"/>
              <a:t>			the saving power of </a:t>
            </a:r>
            <a:r>
              <a:rPr lang="en-AU" b="1" dirty="0" smtClean="0"/>
              <a:t>God.</a:t>
            </a:r>
            <a:endParaRPr lang="en-AU" b="1" dirty="0"/>
          </a:p>
          <a:p>
            <a:pPr>
              <a:spcBef>
                <a:spcPts val="0"/>
              </a:spcBef>
            </a:pPr>
            <a:r>
              <a:rPr lang="en-AU" b="1" dirty="0"/>
              <a:t>	</a:t>
            </a:r>
            <a:endParaRPr lang="en-AU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7685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AU" b="1" dirty="0" smtClean="0"/>
              <a:t>All The Ends Of The Earth</a:t>
            </a:r>
            <a:r>
              <a:rPr lang="en-AU" dirty="0"/>
              <a:t/>
            </a:r>
            <a:br>
              <a:rPr lang="en-AU" dirty="0"/>
            </a:br>
            <a:r>
              <a:rPr lang="en-US" sz="1800" i="1" dirty="0" smtClean="0"/>
              <a:t>Psalm 98</a:t>
            </a:r>
            <a:r>
              <a:rPr lang="en-US" sz="1800" i="1" dirty="0"/>
              <a:t> </a:t>
            </a:r>
            <a:r>
              <a:rPr lang="en-US" sz="1800" i="1" dirty="0" smtClean="0"/>
              <a:t>(97)</a:t>
            </a:r>
            <a:br>
              <a:rPr lang="en-US" sz="1800" i="1" dirty="0" smtClean="0"/>
            </a:br>
            <a:r>
              <a:rPr lang="en-AU" sz="1600" dirty="0" smtClean="0"/>
              <a:t>Words: </a:t>
            </a:r>
            <a:r>
              <a:rPr lang="en-AU" sz="1600" i="1" dirty="0" smtClean="0"/>
              <a:t>Lectionary for Masses with Children </a:t>
            </a:r>
            <a:r>
              <a:rPr lang="en-AU" sz="1600" dirty="0" smtClean="0"/>
              <a:t>© 1991 American Bible Society</a:t>
            </a:r>
            <a:br>
              <a:rPr lang="en-AU" sz="1600" dirty="0" smtClean="0"/>
            </a:br>
            <a:r>
              <a:rPr lang="en-AU" sz="1600" dirty="0" smtClean="0"/>
              <a:t> Music</a:t>
            </a:r>
            <a:r>
              <a:rPr lang="en-AU" sz="1600" dirty="0"/>
              <a:t>:  Michael </a:t>
            </a:r>
            <a:r>
              <a:rPr lang="en-AU" sz="1600" dirty="0" smtClean="0"/>
              <a:t>Mangan © 2017 Litmus Productions, Brisbane, Australia</a:t>
            </a:r>
            <a:br>
              <a:rPr lang="en-AU" sz="1600" dirty="0" smtClean="0"/>
            </a:br>
            <a:endParaRPr lang="en-US" sz="1600" dirty="0"/>
          </a:p>
        </p:txBody>
      </p:sp>
      <p:sp>
        <p:nvSpPr>
          <p:cNvPr id="2" name="TextBox 1"/>
          <p:cNvSpPr txBox="1"/>
          <p:nvPr/>
        </p:nvSpPr>
        <p:spPr>
          <a:xfrm>
            <a:off x="0" y="189139"/>
            <a:ext cx="9143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Responsorial Psalm for Christmas Season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7163350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2553" y="303240"/>
            <a:ext cx="8619255" cy="4525963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AU" dirty="0"/>
              <a:t>Sing a new song to the Lord!</a:t>
            </a:r>
          </a:p>
          <a:p>
            <a:pPr>
              <a:spcBef>
                <a:spcPts val="0"/>
              </a:spcBef>
            </a:pPr>
            <a:r>
              <a:rPr lang="en-AU" dirty="0"/>
              <a:t>He has worked miracles,</a:t>
            </a:r>
          </a:p>
          <a:p>
            <a:pPr>
              <a:spcBef>
                <a:spcPts val="0"/>
              </a:spcBef>
            </a:pPr>
            <a:r>
              <a:rPr lang="en-AU" dirty="0"/>
              <a:t>And with his own powerful arm</a:t>
            </a:r>
          </a:p>
          <a:p>
            <a:pPr>
              <a:spcBef>
                <a:spcPts val="0"/>
              </a:spcBef>
            </a:pPr>
            <a:r>
              <a:rPr lang="en-AU" dirty="0"/>
              <a:t>He has won the victory</a:t>
            </a:r>
            <a:r>
              <a:rPr lang="en-AU" dirty="0" smtClean="0"/>
              <a:t>.</a:t>
            </a:r>
          </a:p>
          <a:p>
            <a:pPr>
              <a:spcBef>
                <a:spcPts val="0"/>
              </a:spcBef>
            </a:pPr>
            <a:r>
              <a:rPr lang="en-AU" dirty="0"/>
              <a:t>	 </a:t>
            </a:r>
          </a:p>
          <a:p>
            <a:pPr>
              <a:spcBef>
                <a:spcPts val="0"/>
              </a:spcBef>
            </a:pPr>
            <a:r>
              <a:rPr lang="en-AU" b="1" dirty="0"/>
              <a:t>All the ends of the earth have seen </a:t>
            </a:r>
          </a:p>
          <a:p>
            <a:pPr>
              <a:spcBef>
                <a:spcPts val="0"/>
              </a:spcBef>
            </a:pPr>
            <a:r>
              <a:rPr lang="en-AU" b="1" dirty="0" smtClean="0"/>
              <a:t>the </a:t>
            </a:r>
            <a:r>
              <a:rPr lang="en-AU" b="1" dirty="0"/>
              <a:t>saving power of God.</a:t>
            </a:r>
          </a:p>
        </p:txBody>
      </p:sp>
    </p:spTree>
    <p:extLst>
      <p:ext uri="{BB962C8B-B14F-4D97-AF65-F5344CB8AC3E}">
        <p14:creationId xmlns:p14="http://schemas.microsoft.com/office/powerpoint/2010/main" val="30129968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3441" y="303240"/>
            <a:ext cx="8619255" cy="4525963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AU" dirty="0"/>
              <a:t>The Lord has shown the nations</a:t>
            </a:r>
          </a:p>
          <a:p>
            <a:pPr>
              <a:spcBef>
                <a:spcPts val="0"/>
              </a:spcBef>
            </a:pPr>
            <a:r>
              <a:rPr lang="en-AU" dirty="0"/>
              <a:t>That he has the power to save and to bring justice.</a:t>
            </a:r>
          </a:p>
          <a:p>
            <a:pPr>
              <a:spcBef>
                <a:spcPts val="0"/>
              </a:spcBef>
            </a:pPr>
            <a:r>
              <a:rPr lang="en-AU" dirty="0"/>
              <a:t>God has been faithful in his love for Israel. </a:t>
            </a:r>
            <a:endParaRPr lang="en-AU" dirty="0" smtClean="0"/>
          </a:p>
          <a:p>
            <a:pPr>
              <a:spcBef>
                <a:spcPts val="0"/>
              </a:spcBef>
            </a:pPr>
            <a:r>
              <a:rPr lang="en-AU" dirty="0"/>
              <a:t>	 </a:t>
            </a:r>
          </a:p>
          <a:p>
            <a:pPr>
              <a:spcBef>
                <a:spcPts val="0"/>
              </a:spcBef>
            </a:pPr>
            <a:r>
              <a:rPr lang="en-AU" b="1" dirty="0"/>
              <a:t>All the ends of the earth have seen </a:t>
            </a:r>
          </a:p>
          <a:p>
            <a:pPr>
              <a:spcBef>
                <a:spcPts val="0"/>
              </a:spcBef>
            </a:pPr>
            <a:r>
              <a:rPr lang="en-AU" b="1" dirty="0" smtClean="0"/>
              <a:t>the </a:t>
            </a:r>
            <a:r>
              <a:rPr lang="en-AU" b="1" dirty="0"/>
              <a:t>saving power of God.</a:t>
            </a:r>
          </a:p>
        </p:txBody>
      </p:sp>
    </p:spTree>
    <p:extLst>
      <p:ext uri="{BB962C8B-B14F-4D97-AF65-F5344CB8AC3E}">
        <p14:creationId xmlns:p14="http://schemas.microsoft.com/office/powerpoint/2010/main" val="33891532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3441" y="1567157"/>
            <a:ext cx="8619255" cy="3262046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AU" dirty="0"/>
              <a:t>His saving power is seen everywhere on earth.</a:t>
            </a:r>
          </a:p>
          <a:p>
            <a:pPr>
              <a:spcBef>
                <a:spcPts val="0"/>
              </a:spcBef>
            </a:pPr>
            <a:r>
              <a:rPr lang="en-AU" dirty="0"/>
              <a:t>Tell everyone on this earth</a:t>
            </a:r>
          </a:p>
          <a:p>
            <a:pPr>
              <a:spcBef>
                <a:spcPts val="0"/>
              </a:spcBef>
            </a:pPr>
            <a:r>
              <a:rPr lang="en-AU" dirty="0"/>
              <a:t>To sing happy songs in praise of the Lord</a:t>
            </a:r>
            <a:r>
              <a:rPr lang="en-AU" dirty="0" smtClean="0"/>
              <a:t>.</a:t>
            </a:r>
          </a:p>
          <a:p>
            <a:pPr>
              <a:spcBef>
                <a:spcPts val="0"/>
              </a:spcBef>
            </a:pPr>
            <a:r>
              <a:rPr lang="en-AU" dirty="0" smtClean="0"/>
              <a:t> </a:t>
            </a:r>
            <a:r>
              <a:rPr lang="en-AU" dirty="0"/>
              <a:t>	 </a:t>
            </a:r>
          </a:p>
          <a:p>
            <a:pPr>
              <a:spcBef>
                <a:spcPts val="0"/>
              </a:spcBef>
            </a:pPr>
            <a:r>
              <a:rPr lang="en-AU" b="1" dirty="0"/>
              <a:t>All the ends of the earth have seen </a:t>
            </a:r>
          </a:p>
          <a:p>
            <a:pPr>
              <a:spcBef>
                <a:spcPts val="0"/>
              </a:spcBef>
            </a:pPr>
            <a:r>
              <a:rPr lang="en-AU" b="1" dirty="0" smtClean="0"/>
              <a:t>the </a:t>
            </a:r>
            <a:r>
              <a:rPr lang="en-AU" b="1" dirty="0"/>
              <a:t>saving power of God.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5519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AU" b="1" dirty="0" smtClean="0"/>
              <a:t>All The Ends Of The Earth</a:t>
            </a:r>
            <a:r>
              <a:rPr lang="en-AU" dirty="0"/>
              <a:t/>
            </a:r>
            <a:br>
              <a:rPr lang="en-AU" dirty="0"/>
            </a:br>
            <a:r>
              <a:rPr lang="en-US" sz="1800" i="1" dirty="0" smtClean="0"/>
              <a:t>Psalm 98 (97) </a:t>
            </a:r>
            <a:br>
              <a:rPr lang="en-US" sz="1800" i="1" dirty="0" smtClean="0"/>
            </a:br>
            <a:r>
              <a:rPr lang="en-AU" sz="1600" dirty="0" smtClean="0"/>
              <a:t>Words: </a:t>
            </a:r>
            <a:r>
              <a:rPr lang="en-AU" sz="1600" i="1" dirty="0" smtClean="0"/>
              <a:t>Lectionary for Masses with Children </a:t>
            </a:r>
            <a:r>
              <a:rPr lang="en-AU" sz="1600" dirty="0" smtClean="0"/>
              <a:t>© 1991 American Bible Society</a:t>
            </a:r>
            <a:br>
              <a:rPr lang="en-AU" sz="1600" dirty="0" smtClean="0"/>
            </a:br>
            <a:r>
              <a:rPr lang="en-AU" sz="1600" dirty="0" smtClean="0"/>
              <a:t> Music</a:t>
            </a:r>
            <a:r>
              <a:rPr lang="en-AU" sz="1600" dirty="0"/>
              <a:t>:  Michael </a:t>
            </a:r>
            <a:r>
              <a:rPr lang="en-AU" sz="1600" dirty="0" smtClean="0"/>
              <a:t>Mangan © 2017 Litmus Productions, Brisbane, Australia</a:t>
            </a:r>
            <a:br>
              <a:rPr lang="en-AU" sz="1600" dirty="0" smtClean="0"/>
            </a:b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3938133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794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AU" b="1" dirty="0" smtClean="0"/>
              <a:t>Come, Live Life</a:t>
            </a:r>
            <a:r>
              <a:rPr lang="en-AU" dirty="0"/>
              <a:t/>
            </a:r>
            <a:br>
              <a:rPr lang="en-AU" dirty="0"/>
            </a:br>
            <a:r>
              <a:rPr lang="en-US" sz="1800" i="1" dirty="0" smtClean="0"/>
              <a:t>Inspired </a:t>
            </a:r>
            <a:r>
              <a:rPr lang="en-US" sz="1800" i="1" dirty="0"/>
              <a:t>by John 10:10</a:t>
            </a:r>
            <a:r>
              <a:rPr lang="en-AU" sz="1800" dirty="0"/>
              <a:t/>
            </a:r>
            <a:br>
              <a:rPr lang="en-AU" sz="1800" dirty="0"/>
            </a:br>
            <a:r>
              <a:rPr lang="en-AU" sz="1600" dirty="0" smtClean="0"/>
              <a:t>Words </a:t>
            </a:r>
            <a:r>
              <a:rPr lang="en-AU" sz="1600" dirty="0"/>
              <a:t>&amp; Music:  Michael </a:t>
            </a:r>
            <a:r>
              <a:rPr lang="en-AU" sz="1600" dirty="0" smtClean="0"/>
              <a:t>Mangan</a:t>
            </a:r>
            <a:br>
              <a:rPr lang="en-AU" sz="1600" dirty="0" smtClean="0"/>
            </a:br>
            <a:r>
              <a:rPr lang="en-AU" sz="1300" dirty="0" smtClean="0"/>
              <a:t>© 2014 Litmus Productions, Brisbane, Australia</a:t>
            </a:r>
            <a:r>
              <a:rPr lang="en-AU" sz="4900" dirty="0" smtClean="0"/>
              <a:t/>
            </a:r>
            <a:br>
              <a:rPr lang="en-AU" sz="4900" dirty="0" smtClean="0"/>
            </a:br>
            <a:endParaRPr lang="en-US" sz="49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788" y="1600200"/>
            <a:ext cx="8229600" cy="4525963"/>
          </a:xfrm>
        </p:spPr>
        <p:txBody>
          <a:bodyPr/>
          <a:lstStyle/>
          <a:p>
            <a:r>
              <a:rPr lang="en-US" b="1" dirty="0"/>
              <a:t>Come, live life, live life to the full.</a:t>
            </a:r>
            <a:endParaRPr lang="en-AU" dirty="0"/>
          </a:p>
          <a:p>
            <a:r>
              <a:rPr lang="en-US" b="1" dirty="0" smtClean="0"/>
              <a:t>O come</a:t>
            </a:r>
            <a:r>
              <a:rPr lang="en-US" b="1" dirty="0"/>
              <a:t>, live life, we hear the Gospel call.</a:t>
            </a:r>
            <a:endParaRPr lang="en-AU" dirty="0"/>
          </a:p>
          <a:p>
            <a:r>
              <a:rPr lang="en-US" b="1" dirty="0" smtClean="0"/>
              <a:t>We </a:t>
            </a:r>
            <a:r>
              <a:rPr lang="en-US" b="1" dirty="0"/>
              <a:t>stand together in unity, </a:t>
            </a:r>
            <a:endParaRPr lang="en-US" b="1" dirty="0" smtClean="0"/>
          </a:p>
          <a:p>
            <a:r>
              <a:rPr lang="en-US" b="1" dirty="0"/>
              <a:t>W</a:t>
            </a:r>
            <a:r>
              <a:rPr lang="en-US" b="1" dirty="0" smtClean="0"/>
              <a:t>e’re </a:t>
            </a:r>
            <a:r>
              <a:rPr lang="en-US" b="1" dirty="0"/>
              <a:t>living in the light.</a:t>
            </a:r>
            <a:endParaRPr lang="en-AU" dirty="0"/>
          </a:p>
          <a:p>
            <a:r>
              <a:rPr lang="en-US" b="1" dirty="0" smtClean="0"/>
              <a:t>Everyone </a:t>
            </a:r>
            <a:r>
              <a:rPr lang="en-US" b="1" dirty="0"/>
              <a:t>is welcome, come, live life!</a:t>
            </a:r>
            <a:r>
              <a:rPr lang="en-AU" dirty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643471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869" y="2073050"/>
            <a:ext cx="8875976" cy="4525963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AU" i="1" dirty="0"/>
              <a:t>Cantor:</a:t>
            </a:r>
            <a:r>
              <a:rPr lang="en-AU" dirty="0"/>
              <a:t>	Be merciful, O Lord, for we have sinned.</a:t>
            </a:r>
          </a:p>
          <a:p>
            <a:pPr>
              <a:spcBef>
                <a:spcPts val="0"/>
              </a:spcBef>
            </a:pPr>
            <a:r>
              <a:rPr lang="en-AU" dirty="0"/>
              <a:t>		</a:t>
            </a:r>
            <a:r>
              <a:rPr lang="en-AU" dirty="0" smtClean="0"/>
              <a:t>	Be </a:t>
            </a:r>
            <a:r>
              <a:rPr lang="en-AU" dirty="0"/>
              <a:t>merciful for we have sinned.</a:t>
            </a:r>
          </a:p>
          <a:p>
            <a:pPr>
              <a:spcBef>
                <a:spcPts val="0"/>
              </a:spcBef>
            </a:pPr>
            <a:endParaRPr lang="en-AU" dirty="0"/>
          </a:p>
          <a:p>
            <a:pPr>
              <a:spcBef>
                <a:spcPts val="0"/>
              </a:spcBef>
            </a:pPr>
            <a:r>
              <a:rPr lang="en-AU" b="1" i="1" dirty="0" smtClean="0"/>
              <a:t>All:</a:t>
            </a:r>
            <a:r>
              <a:rPr lang="en-AU" b="1" dirty="0"/>
              <a:t>	</a:t>
            </a:r>
            <a:r>
              <a:rPr lang="en-AU" b="1" dirty="0" smtClean="0"/>
              <a:t>	</a:t>
            </a:r>
            <a:r>
              <a:rPr lang="en-AU" b="1" dirty="0"/>
              <a:t>Be merciful, O Lord, for we have sinned.</a:t>
            </a:r>
          </a:p>
          <a:p>
            <a:pPr>
              <a:spcBef>
                <a:spcPts val="0"/>
              </a:spcBef>
            </a:pPr>
            <a:r>
              <a:rPr lang="en-AU" b="1" dirty="0"/>
              <a:t>			Be merciful for we have sinned.</a:t>
            </a:r>
          </a:p>
          <a:p>
            <a:pPr>
              <a:spcBef>
                <a:spcPts val="0"/>
              </a:spcBef>
            </a:pPr>
            <a:r>
              <a:rPr lang="en-AU" b="1" dirty="0"/>
              <a:t>	</a:t>
            </a:r>
            <a:endParaRPr lang="en-AU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7685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AU" b="1" dirty="0" smtClean="0"/>
              <a:t>Be Merciful, O Lord</a:t>
            </a:r>
            <a:r>
              <a:rPr lang="en-AU" dirty="0"/>
              <a:t/>
            </a:r>
            <a:br>
              <a:rPr lang="en-AU" dirty="0"/>
            </a:br>
            <a:r>
              <a:rPr lang="en-US" sz="1800" i="1" dirty="0" smtClean="0"/>
              <a:t>Psalm 51 (50)</a:t>
            </a:r>
            <a:br>
              <a:rPr lang="en-US" sz="1800" i="1" dirty="0" smtClean="0"/>
            </a:br>
            <a:r>
              <a:rPr lang="en-AU" sz="1600" dirty="0" smtClean="0"/>
              <a:t>Words: </a:t>
            </a:r>
            <a:r>
              <a:rPr lang="en-AU" sz="1600" i="1" dirty="0" smtClean="0"/>
              <a:t>Lectionary for Masses with Children </a:t>
            </a:r>
            <a:r>
              <a:rPr lang="en-AU" sz="1600" dirty="0" smtClean="0"/>
              <a:t>© 1991 American Bible Society</a:t>
            </a:r>
            <a:br>
              <a:rPr lang="en-AU" sz="1600" dirty="0" smtClean="0"/>
            </a:br>
            <a:r>
              <a:rPr lang="en-AU" sz="1600" dirty="0" smtClean="0"/>
              <a:t> Music</a:t>
            </a:r>
            <a:r>
              <a:rPr lang="en-AU" sz="1600" dirty="0"/>
              <a:t>:  Michael </a:t>
            </a:r>
            <a:r>
              <a:rPr lang="en-AU" sz="1600" dirty="0" smtClean="0"/>
              <a:t>Mangan © 2017 Litmus Productions, Brisbane, Australia</a:t>
            </a:r>
            <a:br>
              <a:rPr lang="en-AU" sz="1600" dirty="0" smtClean="0"/>
            </a:br>
            <a:endParaRPr lang="en-US" sz="1600" dirty="0"/>
          </a:p>
        </p:txBody>
      </p:sp>
      <p:sp>
        <p:nvSpPr>
          <p:cNvPr id="2" name="TextBox 1"/>
          <p:cNvSpPr txBox="1"/>
          <p:nvPr/>
        </p:nvSpPr>
        <p:spPr>
          <a:xfrm>
            <a:off x="0" y="189139"/>
            <a:ext cx="9143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Responsorial Psalm for Lent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5702222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888" y="303240"/>
            <a:ext cx="8619255" cy="4525963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AU" dirty="0"/>
              <a:t>You are kind, God! Please have pity on me.</a:t>
            </a:r>
          </a:p>
          <a:p>
            <a:pPr>
              <a:spcBef>
                <a:spcPts val="0"/>
              </a:spcBef>
            </a:pPr>
            <a:r>
              <a:rPr lang="en-AU" dirty="0"/>
              <a:t>You are always merciful!</a:t>
            </a:r>
          </a:p>
          <a:p>
            <a:pPr>
              <a:spcBef>
                <a:spcPts val="0"/>
              </a:spcBef>
            </a:pPr>
            <a:r>
              <a:rPr lang="en-AU" dirty="0"/>
              <a:t>Please wipe away my sins. 	 </a:t>
            </a:r>
            <a:endParaRPr lang="en-AU" dirty="0" smtClean="0"/>
          </a:p>
          <a:p>
            <a:pPr>
              <a:spcBef>
                <a:spcPts val="0"/>
              </a:spcBef>
            </a:pPr>
            <a:endParaRPr lang="en-AU" dirty="0"/>
          </a:p>
          <a:p>
            <a:pPr>
              <a:spcBef>
                <a:spcPts val="0"/>
              </a:spcBef>
            </a:pPr>
            <a:r>
              <a:rPr lang="en-AU" b="1" dirty="0"/>
              <a:t>Be merciful, O Lord, for we have sinned.</a:t>
            </a:r>
          </a:p>
          <a:p>
            <a:pPr>
              <a:spcBef>
                <a:spcPts val="0"/>
              </a:spcBef>
            </a:pPr>
            <a:r>
              <a:rPr lang="en-AU" b="1" dirty="0" smtClean="0"/>
              <a:t>Be </a:t>
            </a:r>
            <a:r>
              <a:rPr lang="en-AU" b="1" dirty="0"/>
              <a:t>merciful for we have sinned.</a:t>
            </a:r>
          </a:p>
        </p:txBody>
      </p:sp>
    </p:spTree>
    <p:extLst>
      <p:ext uri="{BB962C8B-B14F-4D97-AF65-F5344CB8AC3E}">
        <p14:creationId xmlns:p14="http://schemas.microsoft.com/office/powerpoint/2010/main" val="15310621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2553" y="303240"/>
            <a:ext cx="8619255" cy="4525963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AU" dirty="0"/>
              <a:t>Create pure thoughts in me</a:t>
            </a:r>
          </a:p>
          <a:p>
            <a:pPr>
              <a:spcBef>
                <a:spcPts val="0"/>
              </a:spcBef>
            </a:pPr>
            <a:r>
              <a:rPr lang="en-AU" dirty="0"/>
              <a:t>And make me faithful again. 	 </a:t>
            </a:r>
            <a:endParaRPr lang="en-AU" dirty="0" smtClean="0"/>
          </a:p>
          <a:p>
            <a:pPr>
              <a:spcBef>
                <a:spcPts val="0"/>
              </a:spcBef>
            </a:pPr>
            <a:endParaRPr lang="en-AU" dirty="0"/>
          </a:p>
          <a:p>
            <a:pPr>
              <a:spcBef>
                <a:spcPts val="0"/>
              </a:spcBef>
            </a:pPr>
            <a:r>
              <a:rPr lang="en-AU" b="1" dirty="0"/>
              <a:t>Be merciful, O Lord, for we have sinned.</a:t>
            </a:r>
          </a:p>
          <a:p>
            <a:pPr>
              <a:spcBef>
                <a:spcPts val="0"/>
              </a:spcBef>
            </a:pPr>
            <a:r>
              <a:rPr lang="en-AU" b="1" dirty="0" smtClean="0"/>
              <a:t>Be </a:t>
            </a:r>
            <a:r>
              <a:rPr lang="en-AU" b="1" dirty="0"/>
              <a:t>merciful for we have sinned.</a:t>
            </a:r>
          </a:p>
        </p:txBody>
      </p:sp>
    </p:spTree>
    <p:extLst>
      <p:ext uri="{BB962C8B-B14F-4D97-AF65-F5344CB8AC3E}">
        <p14:creationId xmlns:p14="http://schemas.microsoft.com/office/powerpoint/2010/main" val="25726061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7003" y="1502675"/>
            <a:ext cx="8619255" cy="4525963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AU" dirty="0"/>
              <a:t>Make me happy as you did when you saved me;</a:t>
            </a:r>
          </a:p>
          <a:p>
            <a:pPr>
              <a:spcBef>
                <a:spcPts val="0"/>
              </a:spcBef>
            </a:pPr>
            <a:r>
              <a:rPr lang="en-AU" dirty="0"/>
              <a:t>Make me want to obey!</a:t>
            </a:r>
          </a:p>
          <a:p>
            <a:pPr>
              <a:spcBef>
                <a:spcPts val="0"/>
              </a:spcBef>
            </a:pPr>
            <a:r>
              <a:rPr lang="en-AU" dirty="0"/>
              <a:t>Help me to speak and I will praise you, Lord.	 	 </a:t>
            </a:r>
            <a:endParaRPr lang="en-AU" dirty="0" smtClean="0"/>
          </a:p>
          <a:p>
            <a:pPr>
              <a:spcBef>
                <a:spcPts val="0"/>
              </a:spcBef>
            </a:pPr>
            <a:endParaRPr lang="en-AU" dirty="0"/>
          </a:p>
          <a:p>
            <a:pPr>
              <a:spcBef>
                <a:spcPts val="0"/>
              </a:spcBef>
            </a:pPr>
            <a:r>
              <a:rPr lang="en-AU" b="1" dirty="0"/>
              <a:t>Be merciful, O Lord, for we have sinned.</a:t>
            </a:r>
          </a:p>
          <a:p>
            <a:pPr>
              <a:spcBef>
                <a:spcPts val="0"/>
              </a:spcBef>
            </a:pPr>
            <a:r>
              <a:rPr lang="en-AU" b="1" dirty="0" smtClean="0"/>
              <a:t>Be </a:t>
            </a:r>
            <a:r>
              <a:rPr lang="en-AU" b="1" dirty="0"/>
              <a:t>merciful for we have sinned.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302909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AU" b="1" dirty="0" smtClean="0"/>
              <a:t>Be Merciful, O Lord</a:t>
            </a:r>
            <a:r>
              <a:rPr lang="en-AU" dirty="0"/>
              <a:t/>
            </a:r>
            <a:br>
              <a:rPr lang="en-AU" dirty="0"/>
            </a:br>
            <a:r>
              <a:rPr lang="en-US" sz="1800" i="1" dirty="0" smtClean="0"/>
              <a:t>Psalm 51 (50)</a:t>
            </a:r>
            <a:br>
              <a:rPr lang="en-US" sz="1800" i="1" dirty="0" smtClean="0"/>
            </a:br>
            <a:r>
              <a:rPr lang="en-AU" sz="1600" dirty="0" smtClean="0"/>
              <a:t>Words: </a:t>
            </a:r>
            <a:r>
              <a:rPr lang="en-AU" sz="1600" i="1" dirty="0" smtClean="0"/>
              <a:t>Lectionary for Masses with Children </a:t>
            </a:r>
            <a:r>
              <a:rPr lang="en-AU" sz="1600" dirty="0" smtClean="0"/>
              <a:t>© 1991 American Bible Society</a:t>
            </a:r>
            <a:br>
              <a:rPr lang="en-AU" sz="1600" dirty="0" smtClean="0"/>
            </a:br>
            <a:r>
              <a:rPr lang="en-AU" sz="1600" dirty="0" smtClean="0"/>
              <a:t> Music</a:t>
            </a:r>
            <a:r>
              <a:rPr lang="en-AU" sz="1600" dirty="0"/>
              <a:t>:  Michael </a:t>
            </a:r>
            <a:r>
              <a:rPr lang="en-AU" sz="1600" dirty="0" smtClean="0"/>
              <a:t>Mangan © 2017 Litmus Productions, Brisbane, Australia</a:t>
            </a:r>
            <a:br>
              <a:rPr lang="en-AU" sz="1600" dirty="0" smtClean="0"/>
            </a:b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2198493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345697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869" y="2073050"/>
            <a:ext cx="8875976" cy="4525963"/>
          </a:xfrm>
        </p:spPr>
        <p:txBody>
          <a:bodyPr>
            <a:normAutofit lnSpcReduction="10000"/>
          </a:bodyPr>
          <a:lstStyle/>
          <a:p>
            <a:pPr>
              <a:spcBef>
                <a:spcPts val="0"/>
              </a:spcBef>
            </a:pPr>
            <a:r>
              <a:rPr lang="en-AU" i="1" dirty="0"/>
              <a:t>Cantor:</a:t>
            </a:r>
            <a:r>
              <a:rPr lang="en-AU" dirty="0"/>
              <a:t>	This is the day that the Lord has made;</a:t>
            </a:r>
          </a:p>
          <a:p>
            <a:pPr>
              <a:spcBef>
                <a:spcPts val="0"/>
              </a:spcBef>
            </a:pPr>
            <a:r>
              <a:rPr lang="en-AU" dirty="0"/>
              <a:t>		</a:t>
            </a:r>
            <a:r>
              <a:rPr lang="en-AU" dirty="0" smtClean="0"/>
              <a:t>	Let </a:t>
            </a:r>
            <a:r>
              <a:rPr lang="en-AU" dirty="0"/>
              <a:t>us rejoice and be glad.</a:t>
            </a:r>
          </a:p>
          <a:p>
            <a:pPr>
              <a:spcBef>
                <a:spcPts val="0"/>
              </a:spcBef>
            </a:pPr>
            <a:r>
              <a:rPr lang="en-AU" dirty="0"/>
              <a:t>		</a:t>
            </a:r>
            <a:r>
              <a:rPr lang="en-AU" dirty="0" smtClean="0"/>
              <a:t>	This </a:t>
            </a:r>
            <a:r>
              <a:rPr lang="en-AU" dirty="0"/>
              <a:t>is the day that the Lord has made;</a:t>
            </a:r>
          </a:p>
          <a:p>
            <a:pPr>
              <a:spcBef>
                <a:spcPts val="0"/>
              </a:spcBef>
            </a:pPr>
            <a:r>
              <a:rPr lang="en-AU" dirty="0"/>
              <a:t>		</a:t>
            </a:r>
            <a:r>
              <a:rPr lang="en-AU" dirty="0" smtClean="0"/>
              <a:t>	</a:t>
            </a:r>
            <a:r>
              <a:rPr lang="en-AU" dirty="0" err="1" smtClean="0"/>
              <a:t>Alle</a:t>
            </a:r>
            <a:r>
              <a:rPr lang="en-AU" dirty="0"/>
              <a:t>, alleluia!</a:t>
            </a:r>
          </a:p>
          <a:p>
            <a:pPr>
              <a:spcBef>
                <a:spcPts val="0"/>
              </a:spcBef>
            </a:pPr>
            <a:endParaRPr lang="en-AU" dirty="0"/>
          </a:p>
          <a:p>
            <a:pPr>
              <a:spcBef>
                <a:spcPts val="0"/>
              </a:spcBef>
            </a:pPr>
            <a:r>
              <a:rPr lang="en-AU" b="1" i="1" dirty="0" smtClean="0"/>
              <a:t>All:</a:t>
            </a:r>
            <a:r>
              <a:rPr lang="en-AU" b="1" dirty="0"/>
              <a:t>	</a:t>
            </a:r>
            <a:r>
              <a:rPr lang="en-AU" b="1" dirty="0" smtClean="0"/>
              <a:t>	</a:t>
            </a:r>
            <a:r>
              <a:rPr lang="en-AU" b="1" dirty="0"/>
              <a:t>This is the day that the Lord has made;</a:t>
            </a:r>
          </a:p>
          <a:p>
            <a:pPr>
              <a:spcBef>
                <a:spcPts val="0"/>
              </a:spcBef>
            </a:pPr>
            <a:r>
              <a:rPr lang="en-AU" b="1" dirty="0"/>
              <a:t>			Let us rejoice and be glad.</a:t>
            </a:r>
          </a:p>
          <a:p>
            <a:pPr>
              <a:spcBef>
                <a:spcPts val="0"/>
              </a:spcBef>
            </a:pPr>
            <a:r>
              <a:rPr lang="en-AU" b="1" dirty="0"/>
              <a:t>			This is the day that the Lord has made;</a:t>
            </a:r>
          </a:p>
          <a:p>
            <a:pPr>
              <a:spcBef>
                <a:spcPts val="0"/>
              </a:spcBef>
            </a:pPr>
            <a:r>
              <a:rPr lang="en-AU" b="1" dirty="0"/>
              <a:t>			</a:t>
            </a:r>
            <a:r>
              <a:rPr lang="en-AU" b="1" dirty="0" err="1"/>
              <a:t>Alle</a:t>
            </a:r>
            <a:r>
              <a:rPr lang="en-AU" b="1" dirty="0"/>
              <a:t>, alleluia!</a:t>
            </a:r>
          </a:p>
          <a:p>
            <a:pPr>
              <a:spcBef>
                <a:spcPts val="0"/>
              </a:spcBef>
            </a:pPr>
            <a:r>
              <a:rPr lang="en-AU" b="1" dirty="0"/>
              <a:t>	</a:t>
            </a:r>
            <a:endParaRPr lang="en-AU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7685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AU" sz="4000" b="1" dirty="0" smtClean="0"/>
              <a:t>This Is The Day That The Lord Has Made</a:t>
            </a:r>
            <a:r>
              <a:rPr lang="en-AU" dirty="0"/>
              <a:t/>
            </a:r>
            <a:br>
              <a:rPr lang="en-AU" dirty="0"/>
            </a:br>
            <a:r>
              <a:rPr lang="en-US" sz="1800" i="1" dirty="0" smtClean="0"/>
              <a:t>Psalm 118 (117)</a:t>
            </a:r>
            <a:br>
              <a:rPr lang="en-US" sz="1800" i="1" dirty="0" smtClean="0"/>
            </a:br>
            <a:r>
              <a:rPr lang="en-AU" sz="1600" dirty="0" smtClean="0"/>
              <a:t>Words: </a:t>
            </a:r>
            <a:r>
              <a:rPr lang="en-AU" sz="1600" i="1" dirty="0" smtClean="0"/>
              <a:t>Lectionary for Masses with Children </a:t>
            </a:r>
            <a:r>
              <a:rPr lang="en-AU" sz="1600" dirty="0" smtClean="0"/>
              <a:t>© 1991 American Bible Society</a:t>
            </a:r>
            <a:br>
              <a:rPr lang="en-AU" sz="1600" dirty="0" smtClean="0"/>
            </a:br>
            <a:r>
              <a:rPr lang="en-AU" sz="1600" dirty="0" smtClean="0"/>
              <a:t> Music</a:t>
            </a:r>
            <a:r>
              <a:rPr lang="en-AU" sz="1600" dirty="0"/>
              <a:t>:  Michael </a:t>
            </a:r>
            <a:r>
              <a:rPr lang="en-AU" sz="1600" dirty="0" smtClean="0"/>
              <a:t>Mangan © 2017 Litmus Productions, Brisbane, Australia</a:t>
            </a:r>
            <a:br>
              <a:rPr lang="en-AU" sz="1600" dirty="0" smtClean="0"/>
            </a:br>
            <a:endParaRPr lang="en-US" sz="1600" dirty="0"/>
          </a:p>
        </p:txBody>
      </p:sp>
      <p:sp>
        <p:nvSpPr>
          <p:cNvPr id="2" name="TextBox 1"/>
          <p:cNvSpPr txBox="1"/>
          <p:nvPr/>
        </p:nvSpPr>
        <p:spPr>
          <a:xfrm>
            <a:off x="0" y="189139"/>
            <a:ext cx="9143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Responsorial Psalm for Easter Season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6493097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2553" y="303240"/>
            <a:ext cx="8619255" cy="4525963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AU" dirty="0"/>
              <a:t>Tell the Lord how thankful you </a:t>
            </a:r>
            <a:r>
              <a:rPr lang="en-AU" dirty="0" smtClean="0"/>
              <a:t>are,</a:t>
            </a:r>
            <a:r>
              <a:rPr lang="en-AU" dirty="0"/>
              <a:t>	</a:t>
            </a:r>
          </a:p>
          <a:p>
            <a:pPr>
              <a:spcBef>
                <a:spcPts val="0"/>
              </a:spcBef>
            </a:pPr>
            <a:r>
              <a:rPr lang="en-AU" dirty="0"/>
              <a:t>Because he is kind and always merciful.</a:t>
            </a:r>
          </a:p>
          <a:p>
            <a:pPr>
              <a:spcBef>
                <a:spcPts val="0"/>
              </a:spcBef>
            </a:pPr>
            <a:r>
              <a:rPr lang="en-AU" dirty="0"/>
              <a:t>Let Israel shout, “God is always merciful!” 	 </a:t>
            </a:r>
            <a:endParaRPr lang="en-AU" dirty="0" smtClean="0"/>
          </a:p>
          <a:p>
            <a:pPr>
              <a:spcBef>
                <a:spcPts val="0"/>
              </a:spcBef>
            </a:pPr>
            <a:endParaRPr lang="en-AU" dirty="0"/>
          </a:p>
          <a:p>
            <a:pPr>
              <a:spcBef>
                <a:spcPts val="0"/>
              </a:spcBef>
            </a:pPr>
            <a:r>
              <a:rPr lang="en-AU" b="1" dirty="0"/>
              <a:t>This is the day that the Lord has made;</a:t>
            </a:r>
          </a:p>
          <a:p>
            <a:pPr>
              <a:spcBef>
                <a:spcPts val="0"/>
              </a:spcBef>
            </a:pPr>
            <a:r>
              <a:rPr lang="en-AU" b="1" dirty="0" smtClean="0"/>
              <a:t>Let </a:t>
            </a:r>
            <a:r>
              <a:rPr lang="en-AU" b="1" dirty="0"/>
              <a:t>us rejoice and be glad.</a:t>
            </a:r>
          </a:p>
          <a:p>
            <a:pPr>
              <a:spcBef>
                <a:spcPts val="0"/>
              </a:spcBef>
            </a:pPr>
            <a:r>
              <a:rPr lang="en-AU" b="1" dirty="0" smtClean="0"/>
              <a:t>This </a:t>
            </a:r>
            <a:r>
              <a:rPr lang="en-AU" b="1" dirty="0"/>
              <a:t>is the day that the Lord has made;</a:t>
            </a:r>
          </a:p>
          <a:p>
            <a:pPr>
              <a:spcBef>
                <a:spcPts val="0"/>
              </a:spcBef>
            </a:pPr>
            <a:r>
              <a:rPr lang="en-AU" b="1" dirty="0" err="1" smtClean="0"/>
              <a:t>Alle</a:t>
            </a:r>
            <a:r>
              <a:rPr lang="en-AU" b="1" dirty="0"/>
              <a:t>, alleluia!</a:t>
            </a:r>
          </a:p>
        </p:txBody>
      </p:sp>
    </p:spTree>
    <p:extLst>
      <p:ext uri="{BB962C8B-B14F-4D97-AF65-F5344CB8AC3E}">
        <p14:creationId xmlns:p14="http://schemas.microsoft.com/office/powerpoint/2010/main" val="10537792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2553" y="303240"/>
            <a:ext cx="8619255" cy="4525963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AU" dirty="0"/>
              <a:t>The Lord is powerful!</a:t>
            </a:r>
          </a:p>
          <a:p>
            <a:pPr>
              <a:spcBef>
                <a:spcPts val="0"/>
              </a:spcBef>
            </a:pPr>
            <a:r>
              <a:rPr lang="en-AU" dirty="0"/>
              <a:t>With his mighty arm the Lord wins victories!</a:t>
            </a:r>
          </a:p>
          <a:p>
            <a:pPr>
              <a:spcBef>
                <a:spcPts val="0"/>
              </a:spcBef>
            </a:pPr>
            <a:r>
              <a:rPr lang="en-AU" dirty="0"/>
              <a:t>And so my life is safe and I will live to tell</a:t>
            </a:r>
          </a:p>
          <a:p>
            <a:pPr>
              <a:spcBef>
                <a:spcPts val="0"/>
              </a:spcBef>
            </a:pPr>
            <a:r>
              <a:rPr lang="en-AU" dirty="0"/>
              <a:t>What the Lord has done. 	 </a:t>
            </a:r>
            <a:endParaRPr lang="en-AU" dirty="0" smtClean="0"/>
          </a:p>
          <a:p>
            <a:pPr>
              <a:spcBef>
                <a:spcPts val="0"/>
              </a:spcBef>
            </a:pPr>
            <a:endParaRPr lang="en-AU" dirty="0"/>
          </a:p>
          <a:p>
            <a:pPr>
              <a:spcBef>
                <a:spcPts val="0"/>
              </a:spcBef>
            </a:pPr>
            <a:r>
              <a:rPr lang="en-AU" b="1" dirty="0"/>
              <a:t>This is the day that the Lord has made;</a:t>
            </a:r>
          </a:p>
          <a:p>
            <a:pPr>
              <a:spcBef>
                <a:spcPts val="0"/>
              </a:spcBef>
            </a:pPr>
            <a:r>
              <a:rPr lang="en-AU" b="1" dirty="0" smtClean="0"/>
              <a:t>Let </a:t>
            </a:r>
            <a:r>
              <a:rPr lang="en-AU" b="1" dirty="0"/>
              <a:t>us rejoice and be glad.</a:t>
            </a:r>
          </a:p>
          <a:p>
            <a:pPr>
              <a:spcBef>
                <a:spcPts val="0"/>
              </a:spcBef>
            </a:pPr>
            <a:r>
              <a:rPr lang="en-AU" b="1" dirty="0" smtClean="0"/>
              <a:t>This </a:t>
            </a:r>
            <a:r>
              <a:rPr lang="en-AU" b="1" dirty="0"/>
              <a:t>is the day that the Lord has made;</a:t>
            </a:r>
          </a:p>
          <a:p>
            <a:pPr>
              <a:spcBef>
                <a:spcPts val="0"/>
              </a:spcBef>
            </a:pPr>
            <a:r>
              <a:rPr lang="en-AU" b="1" dirty="0" err="1" smtClean="0"/>
              <a:t>Alle</a:t>
            </a:r>
            <a:r>
              <a:rPr lang="en-AU" b="1" dirty="0"/>
              <a:t>, alleluia!</a:t>
            </a:r>
          </a:p>
        </p:txBody>
      </p:sp>
    </p:spTree>
    <p:extLst>
      <p:ext uri="{BB962C8B-B14F-4D97-AF65-F5344CB8AC3E}">
        <p14:creationId xmlns:p14="http://schemas.microsoft.com/office/powerpoint/2010/main" val="34539589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3889" y="1432120"/>
            <a:ext cx="8619255" cy="4525963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AU" dirty="0"/>
              <a:t>The stone that the builders tossed aside</a:t>
            </a:r>
          </a:p>
          <a:p>
            <a:pPr>
              <a:spcBef>
                <a:spcPts val="0"/>
              </a:spcBef>
            </a:pPr>
            <a:r>
              <a:rPr lang="en-AU" dirty="0"/>
              <a:t>Has now become the most important stone.</a:t>
            </a:r>
          </a:p>
          <a:p>
            <a:pPr>
              <a:spcBef>
                <a:spcPts val="0"/>
              </a:spcBef>
            </a:pPr>
            <a:r>
              <a:rPr lang="en-AU" dirty="0"/>
              <a:t>The Lord has done this a</a:t>
            </a:r>
            <a:r>
              <a:rPr lang="en-AU" dirty="0" smtClean="0"/>
              <a:t>nd </a:t>
            </a:r>
            <a:r>
              <a:rPr lang="en-AU" dirty="0"/>
              <a:t>it is amazing to us. 	 </a:t>
            </a:r>
            <a:endParaRPr lang="en-AU" dirty="0" smtClean="0"/>
          </a:p>
          <a:p>
            <a:pPr>
              <a:spcBef>
                <a:spcPts val="0"/>
              </a:spcBef>
            </a:pPr>
            <a:endParaRPr lang="en-AU" dirty="0"/>
          </a:p>
          <a:p>
            <a:pPr>
              <a:spcBef>
                <a:spcPts val="0"/>
              </a:spcBef>
            </a:pPr>
            <a:r>
              <a:rPr lang="en-AU" b="1" dirty="0"/>
              <a:t>This is the day that the Lord has made;</a:t>
            </a:r>
          </a:p>
          <a:p>
            <a:pPr>
              <a:spcBef>
                <a:spcPts val="0"/>
              </a:spcBef>
            </a:pPr>
            <a:r>
              <a:rPr lang="en-AU" b="1" dirty="0" smtClean="0"/>
              <a:t>Let </a:t>
            </a:r>
            <a:r>
              <a:rPr lang="en-AU" b="1" dirty="0"/>
              <a:t>us rejoice and be glad.</a:t>
            </a:r>
          </a:p>
          <a:p>
            <a:pPr>
              <a:spcBef>
                <a:spcPts val="0"/>
              </a:spcBef>
            </a:pPr>
            <a:r>
              <a:rPr lang="en-AU" b="1" dirty="0" smtClean="0"/>
              <a:t>This </a:t>
            </a:r>
            <a:r>
              <a:rPr lang="en-AU" b="1" dirty="0"/>
              <a:t>is the day that the Lord has made;</a:t>
            </a:r>
          </a:p>
          <a:p>
            <a:pPr>
              <a:spcBef>
                <a:spcPts val="0"/>
              </a:spcBef>
            </a:pPr>
            <a:r>
              <a:rPr lang="en-AU" b="1" dirty="0" err="1" smtClean="0"/>
              <a:t>Alle</a:t>
            </a:r>
            <a:r>
              <a:rPr lang="en-AU" b="1" dirty="0"/>
              <a:t>, alleluia!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6057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AU" sz="4000" b="1" dirty="0" smtClean="0"/>
              <a:t>This Is The Day That The Lord Has Made</a:t>
            </a:r>
            <a:r>
              <a:rPr lang="en-AU" dirty="0"/>
              <a:t/>
            </a:r>
            <a:br>
              <a:rPr lang="en-AU" dirty="0"/>
            </a:br>
            <a:r>
              <a:rPr lang="en-US" sz="1800" i="1" dirty="0" smtClean="0"/>
              <a:t>Psalm 118 (117)</a:t>
            </a:r>
            <a:br>
              <a:rPr lang="en-US" sz="1800" i="1" dirty="0" smtClean="0"/>
            </a:br>
            <a:r>
              <a:rPr lang="en-AU" sz="1600" dirty="0" smtClean="0"/>
              <a:t>Words: </a:t>
            </a:r>
            <a:r>
              <a:rPr lang="en-AU" sz="1600" i="1" dirty="0" smtClean="0"/>
              <a:t>Lectionary for Masses with Children </a:t>
            </a:r>
            <a:r>
              <a:rPr lang="en-AU" sz="1600" dirty="0" smtClean="0"/>
              <a:t>© 1991 American Bible Society</a:t>
            </a:r>
            <a:br>
              <a:rPr lang="en-AU" sz="1600" dirty="0" smtClean="0"/>
            </a:br>
            <a:r>
              <a:rPr lang="en-AU" sz="1600" dirty="0" smtClean="0"/>
              <a:t> Music</a:t>
            </a:r>
            <a:r>
              <a:rPr lang="en-AU" sz="1600" dirty="0"/>
              <a:t>:  Michael </a:t>
            </a:r>
            <a:r>
              <a:rPr lang="en-AU" sz="1600" dirty="0" smtClean="0"/>
              <a:t>Mangan © 2017 Litmus Productions, Brisbane, Australia</a:t>
            </a:r>
            <a:br>
              <a:rPr lang="en-AU" sz="1600" dirty="0" smtClean="0"/>
            </a:b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9363677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788" y="770483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US" dirty="0"/>
              <a:t>Come everybody, everywhere, </a:t>
            </a:r>
            <a:endParaRPr lang="en-US" dirty="0" smtClean="0"/>
          </a:p>
          <a:p>
            <a:r>
              <a:rPr lang="en-US" b="1" dirty="0" smtClean="0"/>
              <a:t>Live </a:t>
            </a:r>
            <a:r>
              <a:rPr lang="en-US" b="1" dirty="0"/>
              <a:t>life to the full!</a:t>
            </a:r>
            <a:endParaRPr lang="en-AU" dirty="0"/>
          </a:p>
          <a:p>
            <a:r>
              <a:rPr lang="en-US" dirty="0" smtClean="0"/>
              <a:t>And </a:t>
            </a:r>
            <a:r>
              <a:rPr lang="en-US" dirty="0"/>
              <a:t>all who dream and do and dare</a:t>
            </a:r>
            <a:r>
              <a:rPr lang="en-US" dirty="0" smtClean="0"/>
              <a:t>,</a:t>
            </a:r>
          </a:p>
          <a:p>
            <a:r>
              <a:rPr lang="en-US" b="1" dirty="0" smtClean="0"/>
              <a:t>Live </a:t>
            </a:r>
            <a:r>
              <a:rPr lang="en-US" b="1" dirty="0"/>
              <a:t>life to the full!</a:t>
            </a:r>
            <a:endParaRPr lang="en-AU" dirty="0"/>
          </a:p>
          <a:p>
            <a:r>
              <a:rPr lang="en-US" dirty="0" smtClean="0"/>
              <a:t>Come </a:t>
            </a:r>
            <a:r>
              <a:rPr lang="en-US" dirty="0"/>
              <a:t>live in faith and hope and love</a:t>
            </a:r>
            <a:r>
              <a:rPr lang="en-US" b="1" dirty="0"/>
              <a:t>, </a:t>
            </a:r>
            <a:endParaRPr lang="en-US" b="1" dirty="0" smtClean="0"/>
          </a:p>
          <a:p>
            <a:r>
              <a:rPr lang="en-US" b="1" dirty="0" smtClean="0"/>
              <a:t>Live </a:t>
            </a:r>
            <a:r>
              <a:rPr lang="en-US" b="1" dirty="0"/>
              <a:t>life to the full!</a:t>
            </a:r>
            <a:endParaRPr lang="en-AU" dirty="0"/>
          </a:p>
          <a:p>
            <a:r>
              <a:rPr lang="en-US" dirty="0" smtClean="0"/>
              <a:t>Come</a:t>
            </a:r>
            <a:r>
              <a:rPr lang="en-US" dirty="0"/>
              <a:t>, follow Jesus, God’s own Son,</a:t>
            </a:r>
            <a:endParaRPr lang="en-AU" dirty="0"/>
          </a:p>
          <a:p>
            <a:r>
              <a:rPr lang="en-US" b="1" dirty="0"/>
              <a:t>Live life to the full, to the full!</a:t>
            </a:r>
            <a:r>
              <a:rPr lang="en-AU" dirty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349184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869" y="2073050"/>
            <a:ext cx="8875976" cy="4525963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AU" i="1" dirty="0"/>
              <a:t>Cantor:</a:t>
            </a:r>
            <a:r>
              <a:rPr lang="en-AU" dirty="0"/>
              <a:t>	The Lord is my light, the Lord is my light,</a:t>
            </a:r>
          </a:p>
          <a:p>
            <a:pPr>
              <a:spcBef>
                <a:spcPts val="0"/>
              </a:spcBef>
            </a:pPr>
            <a:r>
              <a:rPr lang="en-AU" dirty="0"/>
              <a:t>		</a:t>
            </a:r>
            <a:r>
              <a:rPr lang="en-AU" dirty="0" smtClean="0"/>
              <a:t>	The </a:t>
            </a:r>
            <a:r>
              <a:rPr lang="en-AU" dirty="0"/>
              <a:t>Lord is my light and my salvation.</a:t>
            </a:r>
          </a:p>
          <a:p>
            <a:pPr>
              <a:spcBef>
                <a:spcPts val="0"/>
              </a:spcBef>
            </a:pPr>
            <a:endParaRPr lang="en-AU" dirty="0"/>
          </a:p>
          <a:p>
            <a:pPr>
              <a:spcBef>
                <a:spcPts val="0"/>
              </a:spcBef>
            </a:pPr>
            <a:r>
              <a:rPr lang="en-AU" b="1" i="1" dirty="0" smtClean="0"/>
              <a:t>All:</a:t>
            </a:r>
            <a:r>
              <a:rPr lang="en-AU" b="1" dirty="0"/>
              <a:t>	</a:t>
            </a:r>
            <a:r>
              <a:rPr lang="en-AU" b="1" dirty="0" smtClean="0"/>
              <a:t>	</a:t>
            </a:r>
            <a:r>
              <a:rPr lang="en-AU" b="1" dirty="0"/>
              <a:t>The Lord is my light, the Lord is my light,</a:t>
            </a:r>
          </a:p>
          <a:p>
            <a:pPr>
              <a:spcBef>
                <a:spcPts val="0"/>
              </a:spcBef>
            </a:pPr>
            <a:r>
              <a:rPr lang="en-AU" b="1" dirty="0"/>
              <a:t>			The Lord is my light and my salvation.</a:t>
            </a:r>
          </a:p>
          <a:p>
            <a:pPr>
              <a:spcBef>
                <a:spcPts val="0"/>
              </a:spcBef>
            </a:pPr>
            <a:r>
              <a:rPr lang="en-AU" b="1" dirty="0"/>
              <a:t>	</a:t>
            </a:r>
            <a:endParaRPr lang="en-AU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7685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AU" sz="4000" b="1" dirty="0" smtClean="0"/>
              <a:t>The Lord Is My Light</a:t>
            </a:r>
            <a:br>
              <a:rPr lang="en-AU" sz="4000" b="1" dirty="0" smtClean="0"/>
            </a:br>
            <a:r>
              <a:rPr lang="en-US" sz="1800" i="1" dirty="0" smtClean="0"/>
              <a:t>Psalm 27</a:t>
            </a:r>
            <a:r>
              <a:rPr lang="en-US" sz="1800" i="1" dirty="0"/>
              <a:t> </a:t>
            </a:r>
            <a:r>
              <a:rPr lang="en-US" sz="1800" i="1" dirty="0" smtClean="0"/>
              <a:t>(26)</a:t>
            </a:r>
            <a:br>
              <a:rPr lang="en-US" sz="1800" i="1" dirty="0" smtClean="0"/>
            </a:br>
            <a:r>
              <a:rPr lang="en-AU" sz="1600" dirty="0" smtClean="0"/>
              <a:t>Words: </a:t>
            </a:r>
            <a:r>
              <a:rPr lang="en-AU" sz="1600" i="1" dirty="0" smtClean="0"/>
              <a:t>Lectionary for Masses with Children </a:t>
            </a:r>
            <a:r>
              <a:rPr lang="en-AU" sz="1600" dirty="0" smtClean="0"/>
              <a:t>© 1991 American Bible Society</a:t>
            </a:r>
            <a:br>
              <a:rPr lang="en-AU" sz="1600" dirty="0" smtClean="0"/>
            </a:br>
            <a:r>
              <a:rPr lang="en-AU" sz="1600" dirty="0" smtClean="0"/>
              <a:t> Music</a:t>
            </a:r>
            <a:r>
              <a:rPr lang="en-AU" sz="1600" dirty="0"/>
              <a:t>:  Michael </a:t>
            </a:r>
            <a:r>
              <a:rPr lang="en-AU" sz="1600" dirty="0" smtClean="0"/>
              <a:t>Mangan © 2017 Litmus Productions, Brisbane, Australia</a:t>
            </a:r>
            <a:br>
              <a:rPr lang="en-AU" sz="1600" dirty="0" smtClean="0"/>
            </a:br>
            <a:endParaRPr lang="en-US" sz="1600" dirty="0"/>
          </a:p>
        </p:txBody>
      </p:sp>
      <p:sp>
        <p:nvSpPr>
          <p:cNvPr id="2" name="TextBox 1"/>
          <p:cNvSpPr txBox="1"/>
          <p:nvPr/>
        </p:nvSpPr>
        <p:spPr>
          <a:xfrm>
            <a:off x="0" y="189139"/>
            <a:ext cx="9143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Responsorial Psalm for Ordinary Time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6293598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2553" y="303240"/>
            <a:ext cx="8619255" cy="4525963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AU" dirty="0"/>
              <a:t>You, </a:t>
            </a:r>
            <a:r>
              <a:rPr lang="en-AU" dirty="0" smtClean="0"/>
              <a:t>Lord, </a:t>
            </a:r>
            <a:r>
              <a:rPr lang="en-AU" dirty="0"/>
              <a:t>are the light that keeps me safe.</a:t>
            </a:r>
          </a:p>
          <a:p>
            <a:pPr>
              <a:spcBef>
                <a:spcPts val="0"/>
              </a:spcBef>
            </a:pPr>
            <a:r>
              <a:rPr lang="en-AU" dirty="0"/>
              <a:t>I am not afraid of anyone.</a:t>
            </a:r>
          </a:p>
          <a:p>
            <a:pPr>
              <a:spcBef>
                <a:spcPts val="0"/>
              </a:spcBef>
            </a:pPr>
            <a:r>
              <a:rPr lang="en-AU" dirty="0"/>
              <a:t>You protect me and I have no fears. 	 </a:t>
            </a:r>
            <a:endParaRPr lang="en-AU" dirty="0" smtClean="0"/>
          </a:p>
          <a:p>
            <a:pPr>
              <a:spcBef>
                <a:spcPts val="0"/>
              </a:spcBef>
            </a:pPr>
            <a:endParaRPr lang="en-AU" dirty="0"/>
          </a:p>
          <a:p>
            <a:pPr>
              <a:spcBef>
                <a:spcPts val="0"/>
              </a:spcBef>
            </a:pPr>
            <a:r>
              <a:rPr lang="en-AU" b="1" dirty="0"/>
              <a:t>The Lord is my light, the Lord is my light,</a:t>
            </a:r>
          </a:p>
          <a:p>
            <a:pPr>
              <a:spcBef>
                <a:spcPts val="0"/>
              </a:spcBef>
            </a:pPr>
            <a:r>
              <a:rPr lang="en-AU" b="1" dirty="0" smtClean="0"/>
              <a:t>The </a:t>
            </a:r>
            <a:r>
              <a:rPr lang="en-AU" b="1" dirty="0"/>
              <a:t>Lord is my light and my salvation.</a:t>
            </a:r>
          </a:p>
        </p:txBody>
      </p:sp>
    </p:spTree>
    <p:extLst>
      <p:ext uri="{BB962C8B-B14F-4D97-AF65-F5344CB8AC3E}">
        <p14:creationId xmlns:p14="http://schemas.microsoft.com/office/powerpoint/2010/main" val="42390512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4999" y="303240"/>
            <a:ext cx="8619255" cy="4525963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AU" dirty="0"/>
              <a:t>I only ask one </a:t>
            </a:r>
            <a:r>
              <a:rPr lang="en-AU" dirty="0" smtClean="0"/>
              <a:t>thing, </a:t>
            </a:r>
            <a:r>
              <a:rPr lang="en-AU" dirty="0"/>
              <a:t>Lord:</a:t>
            </a:r>
          </a:p>
          <a:p>
            <a:pPr>
              <a:spcBef>
                <a:spcPts val="0"/>
              </a:spcBef>
            </a:pPr>
            <a:r>
              <a:rPr lang="en-AU" dirty="0"/>
              <a:t>Let me live in your house every day of my life</a:t>
            </a:r>
          </a:p>
          <a:p>
            <a:pPr>
              <a:spcBef>
                <a:spcPts val="0"/>
              </a:spcBef>
            </a:pPr>
            <a:r>
              <a:rPr lang="en-AU" dirty="0"/>
              <a:t>To see how wonderful you are and to pray</a:t>
            </a:r>
          </a:p>
          <a:p>
            <a:pPr>
              <a:spcBef>
                <a:spcPts val="0"/>
              </a:spcBef>
            </a:pPr>
            <a:r>
              <a:rPr lang="en-AU" dirty="0"/>
              <a:t>In your temple. 	 </a:t>
            </a:r>
            <a:endParaRPr lang="en-AU" dirty="0" smtClean="0"/>
          </a:p>
          <a:p>
            <a:pPr>
              <a:spcBef>
                <a:spcPts val="0"/>
              </a:spcBef>
            </a:pPr>
            <a:endParaRPr lang="en-AU" dirty="0"/>
          </a:p>
          <a:p>
            <a:pPr>
              <a:spcBef>
                <a:spcPts val="0"/>
              </a:spcBef>
            </a:pPr>
            <a:r>
              <a:rPr lang="en-AU" b="1" dirty="0"/>
              <a:t>The Lord is my light, the Lord is my light,</a:t>
            </a:r>
          </a:p>
          <a:p>
            <a:pPr>
              <a:spcBef>
                <a:spcPts val="0"/>
              </a:spcBef>
            </a:pPr>
            <a:r>
              <a:rPr lang="en-AU" b="1" dirty="0" smtClean="0"/>
              <a:t>The </a:t>
            </a:r>
            <a:r>
              <a:rPr lang="en-AU" b="1" dirty="0"/>
              <a:t>Lord is my light and my salvation.</a:t>
            </a:r>
          </a:p>
        </p:txBody>
      </p:sp>
    </p:spTree>
    <p:extLst>
      <p:ext uri="{BB962C8B-B14F-4D97-AF65-F5344CB8AC3E}">
        <p14:creationId xmlns:p14="http://schemas.microsoft.com/office/powerpoint/2010/main" val="29448865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1001" y="1333343"/>
            <a:ext cx="8619255" cy="4525963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AU" dirty="0"/>
              <a:t>I know that I shall live to see how kind you are.</a:t>
            </a:r>
          </a:p>
          <a:p>
            <a:pPr>
              <a:spcBef>
                <a:spcPts val="0"/>
              </a:spcBef>
            </a:pPr>
            <a:r>
              <a:rPr lang="en-AU" dirty="0"/>
              <a:t>Trust the Lord!</a:t>
            </a:r>
          </a:p>
          <a:p>
            <a:pPr>
              <a:spcBef>
                <a:spcPts val="0"/>
              </a:spcBef>
            </a:pPr>
            <a:r>
              <a:rPr lang="en-AU" dirty="0"/>
              <a:t>Be brave and strong trust the Lord. 	 </a:t>
            </a:r>
            <a:endParaRPr lang="en-AU" dirty="0" smtClean="0"/>
          </a:p>
          <a:p>
            <a:pPr>
              <a:spcBef>
                <a:spcPts val="0"/>
              </a:spcBef>
            </a:pPr>
            <a:endParaRPr lang="en-AU" dirty="0"/>
          </a:p>
          <a:p>
            <a:pPr>
              <a:spcBef>
                <a:spcPts val="0"/>
              </a:spcBef>
            </a:pPr>
            <a:r>
              <a:rPr lang="en-AU" b="1" dirty="0"/>
              <a:t>The Lord is my light, the Lord is my light,</a:t>
            </a:r>
          </a:p>
          <a:p>
            <a:pPr>
              <a:spcBef>
                <a:spcPts val="0"/>
              </a:spcBef>
            </a:pPr>
            <a:r>
              <a:rPr lang="en-AU" b="1" dirty="0" smtClean="0"/>
              <a:t>The </a:t>
            </a:r>
            <a:r>
              <a:rPr lang="en-AU" b="1" dirty="0"/>
              <a:t>Lord is my light and my salvation.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3235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AU" sz="4000" b="1" dirty="0" smtClean="0"/>
              <a:t>The Lord Is My Light</a:t>
            </a:r>
            <a:br>
              <a:rPr lang="en-AU" sz="4000" b="1" dirty="0" smtClean="0"/>
            </a:br>
            <a:r>
              <a:rPr lang="en-US" sz="1800" i="1" dirty="0" smtClean="0"/>
              <a:t>Psalm 27 (26)</a:t>
            </a:r>
            <a:br>
              <a:rPr lang="en-US" sz="1800" i="1" dirty="0" smtClean="0"/>
            </a:br>
            <a:r>
              <a:rPr lang="en-AU" sz="1600" dirty="0" smtClean="0"/>
              <a:t>Words: </a:t>
            </a:r>
            <a:r>
              <a:rPr lang="en-AU" sz="1600" i="1" dirty="0" smtClean="0"/>
              <a:t>Lectionary for Masses with Children </a:t>
            </a:r>
            <a:r>
              <a:rPr lang="en-AU" sz="1600" dirty="0" smtClean="0"/>
              <a:t>© 1991 American Bible Society</a:t>
            </a:r>
            <a:br>
              <a:rPr lang="en-AU" sz="1600" dirty="0" smtClean="0"/>
            </a:br>
            <a:r>
              <a:rPr lang="en-AU" sz="1600" dirty="0" smtClean="0"/>
              <a:t> Music</a:t>
            </a:r>
            <a:r>
              <a:rPr lang="en-AU" sz="1600" dirty="0"/>
              <a:t>:  Michael </a:t>
            </a:r>
            <a:r>
              <a:rPr lang="en-AU" sz="1600" dirty="0" smtClean="0"/>
              <a:t>Mangan © 2017 Litmus Productions, Brisbane, Australia</a:t>
            </a:r>
            <a:br>
              <a:rPr lang="en-AU" sz="1600" dirty="0" smtClean="0"/>
            </a:b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9546968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774254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869" y="2073050"/>
            <a:ext cx="8875976" cy="4525963"/>
          </a:xfrm>
        </p:spPr>
        <p:txBody>
          <a:bodyPr>
            <a:normAutofit fontScale="92500" lnSpcReduction="20000"/>
          </a:bodyPr>
          <a:lstStyle/>
          <a:p>
            <a:r>
              <a:rPr lang="en-AU" i="1" dirty="0"/>
              <a:t>Cantor:</a:t>
            </a:r>
            <a:r>
              <a:rPr lang="en-AU" dirty="0"/>
              <a:t>	</a:t>
            </a:r>
            <a:r>
              <a:rPr lang="en-AU" dirty="0" smtClean="0"/>
              <a:t>	If </a:t>
            </a:r>
            <a:r>
              <a:rPr lang="en-AU" dirty="0"/>
              <a:t>today you hear his voice </a:t>
            </a:r>
            <a:endParaRPr lang="en-AU" dirty="0" smtClean="0"/>
          </a:p>
          <a:p>
            <a:r>
              <a:rPr lang="en-AU" dirty="0"/>
              <a:t>	</a:t>
            </a:r>
            <a:r>
              <a:rPr lang="en-AU" dirty="0" smtClean="0"/>
              <a:t>			Harden </a:t>
            </a:r>
            <a:r>
              <a:rPr lang="en-AU" dirty="0"/>
              <a:t>not your hearts.</a:t>
            </a:r>
          </a:p>
          <a:p>
            <a:r>
              <a:rPr lang="en-AU" dirty="0"/>
              <a:t>		</a:t>
            </a:r>
            <a:r>
              <a:rPr lang="en-AU" dirty="0" smtClean="0"/>
              <a:t>		If </a:t>
            </a:r>
            <a:r>
              <a:rPr lang="en-AU" dirty="0"/>
              <a:t>today you hear his voice </a:t>
            </a:r>
            <a:endParaRPr lang="en-AU" dirty="0" smtClean="0"/>
          </a:p>
          <a:p>
            <a:r>
              <a:rPr lang="en-AU" dirty="0"/>
              <a:t>	</a:t>
            </a:r>
            <a:r>
              <a:rPr lang="en-AU" dirty="0" smtClean="0"/>
              <a:t>			Harden </a:t>
            </a:r>
            <a:r>
              <a:rPr lang="en-AU" dirty="0"/>
              <a:t>not your hearts.</a:t>
            </a:r>
          </a:p>
          <a:p>
            <a:r>
              <a:rPr lang="en-AU" dirty="0"/>
              <a:t> </a:t>
            </a:r>
          </a:p>
          <a:p>
            <a:r>
              <a:rPr lang="en-AU" b="1" i="1" dirty="0" smtClean="0"/>
              <a:t>All:</a:t>
            </a:r>
            <a:r>
              <a:rPr lang="en-AU" b="1" dirty="0"/>
              <a:t>	</a:t>
            </a:r>
            <a:r>
              <a:rPr lang="en-AU" b="1" dirty="0" smtClean="0"/>
              <a:t>		If </a:t>
            </a:r>
            <a:r>
              <a:rPr lang="en-AU" b="1" dirty="0"/>
              <a:t>today you hear his voice </a:t>
            </a:r>
            <a:endParaRPr lang="en-AU" b="1" dirty="0" smtClean="0"/>
          </a:p>
          <a:p>
            <a:r>
              <a:rPr lang="en-AU" b="1" dirty="0"/>
              <a:t>	</a:t>
            </a:r>
            <a:r>
              <a:rPr lang="en-AU" b="1" dirty="0" smtClean="0"/>
              <a:t>			Harden </a:t>
            </a:r>
            <a:r>
              <a:rPr lang="en-AU" b="1" dirty="0"/>
              <a:t>not your hearts.</a:t>
            </a:r>
            <a:endParaRPr lang="en-AU" dirty="0"/>
          </a:p>
          <a:p>
            <a:r>
              <a:rPr lang="en-AU" b="1" dirty="0"/>
              <a:t>		</a:t>
            </a:r>
            <a:r>
              <a:rPr lang="en-AU" b="1" dirty="0" smtClean="0"/>
              <a:t>		If </a:t>
            </a:r>
            <a:r>
              <a:rPr lang="en-AU" b="1" dirty="0"/>
              <a:t>today you hear his voice </a:t>
            </a:r>
          </a:p>
          <a:p>
            <a:r>
              <a:rPr lang="en-AU" b="1" dirty="0"/>
              <a:t>				Harden not your hearts.</a:t>
            </a:r>
            <a:endParaRPr lang="en-AU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7685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AU" sz="4000" b="1" dirty="0" smtClean="0"/>
              <a:t>If Today You Hear His Voice</a:t>
            </a:r>
            <a:br>
              <a:rPr lang="en-AU" sz="4000" b="1" dirty="0" smtClean="0"/>
            </a:br>
            <a:r>
              <a:rPr lang="en-US" sz="1800" i="1" dirty="0" smtClean="0"/>
              <a:t>Psalm 95</a:t>
            </a:r>
            <a:r>
              <a:rPr lang="en-US" sz="1800" i="1" dirty="0"/>
              <a:t> </a:t>
            </a:r>
            <a:r>
              <a:rPr lang="en-US" sz="1800" i="1" dirty="0" smtClean="0"/>
              <a:t>(94)</a:t>
            </a:r>
            <a:br>
              <a:rPr lang="en-US" sz="1800" i="1" dirty="0" smtClean="0"/>
            </a:br>
            <a:r>
              <a:rPr lang="en-AU" sz="1600" dirty="0" smtClean="0"/>
              <a:t>Words: </a:t>
            </a:r>
            <a:r>
              <a:rPr lang="en-AU" sz="1600" i="1" dirty="0" smtClean="0"/>
              <a:t>Lectionary for Masses with Children </a:t>
            </a:r>
            <a:r>
              <a:rPr lang="en-AU" sz="1600" dirty="0" smtClean="0"/>
              <a:t>© 1991 American Bible Society</a:t>
            </a:r>
            <a:br>
              <a:rPr lang="en-AU" sz="1600" dirty="0" smtClean="0"/>
            </a:br>
            <a:r>
              <a:rPr lang="en-AU" sz="1600" dirty="0" smtClean="0"/>
              <a:t> Music</a:t>
            </a:r>
            <a:r>
              <a:rPr lang="en-AU" sz="1600" dirty="0"/>
              <a:t>:  Michael </a:t>
            </a:r>
            <a:r>
              <a:rPr lang="en-AU" sz="1600" dirty="0" smtClean="0"/>
              <a:t>Mangan © 2017 Litmus Productions, Brisbane, Australia</a:t>
            </a:r>
            <a:br>
              <a:rPr lang="en-AU" sz="1600" dirty="0" smtClean="0"/>
            </a:br>
            <a:endParaRPr lang="en-US" sz="1600" dirty="0"/>
          </a:p>
        </p:txBody>
      </p:sp>
      <p:sp>
        <p:nvSpPr>
          <p:cNvPr id="2" name="TextBox 1"/>
          <p:cNvSpPr txBox="1"/>
          <p:nvPr/>
        </p:nvSpPr>
        <p:spPr>
          <a:xfrm>
            <a:off x="0" y="189139"/>
            <a:ext cx="9143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Responsorial Psalm for Ordinary Time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5440899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4002" y="303240"/>
            <a:ext cx="8619255" cy="4525963"/>
          </a:xfrm>
        </p:spPr>
        <p:txBody>
          <a:bodyPr>
            <a:normAutofit fontScale="92500"/>
          </a:bodyPr>
          <a:lstStyle/>
          <a:p>
            <a:r>
              <a:rPr lang="en-AU" dirty="0" smtClean="0"/>
              <a:t>Sing </a:t>
            </a:r>
            <a:r>
              <a:rPr lang="en-AU" dirty="0"/>
              <a:t>joyful songs to the Lord!</a:t>
            </a:r>
          </a:p>
          <a:p>
            <a:r>
              <a:rPr lang="en-AU" dirty="0"/>
              <a:t>Praise the mighty rock where we are safe.</a:t>
            </a:r>
          </a:p>
          <a:p>
            <a:r>
              <a:rPr lang="en-AU" dirty="0"/>
              <a:t>Come to worship him with thankful hearts</a:t>
            </a:r>
          </a:p>
          <a:p>
            <a:r>
              <a:rPr lang="en-AU" dirty="0"/>
              <a:t>And songs of praise. 	 </a:t>
            </a:r>
            <a:endParaRPr lang="en-AU" dirty="0" smtClean="0"/>
          </a:p>
          <a:p>
            <a:pPr>
              <a:spcBef>
                <a:spcPts val="0"/>
              </a:spcBef>
            </a:pPr>
            <a:endParaRPr lang="en-AU" dirty="0"/>
          </a:p>
          <a:p>
            <a:r>
              <a:rPr lang="en-AU" b="1" dirty="0"/>
              <a:t>If today you hear his voice h</a:t>
            </a:r>
            <a:r>
              <a:rPr lang="en-AU" b="1" dirty="0" smtClean="0"/>
              <a:t>arden </a:t>
            </a:r>
            <a:r>
              <a:rPr lang="en-AU" b="1" dirty="0"/>
              <a:t>not your hearts.</a:t>
            </a:r>
            <a:endParaRPr lang="en-AU" dirty="0"/>
          </a:p>
          <a:p>
            <a:r>
              <a:rPr lang="en-AU" b="1" dirty="0" smtClean="0"/>
              <a:t>If </a:t>
            </a:r>
            <a:r>
              <a:rPr lang="en-AU" b="1" dirty="0"/>
              <a:t>today you hear his voice h</a:t>
            </a:r>
            <a:r>
              <a:rPr lang="en-AU" b="1" dirty="0" smtClean="0"/>
              <a:t>arden </a:t>
            </a:r>
            <a:r>
              <a:rPr lang="en-AU" b="1" dirty="0"/>
              <a:t>not your hearts.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2126272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2223" y="1460342"/>
            <a:ext cx="8862257" cy="4525963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AU" dirty="0"/>
              <a:t>Bow down and worship the Lord our Creator!</a:t>
            </a:r>
          </a:p>
          <a:p>
            <a:pPr>
              <a:spcBef>
                <a:spcPts val="0"/>
              </a:spcBef>
            </a:pPr>
            <a:r>
              <a:rPr lang="en-AU" dirty="0"/>
              <a:t>The Lord is our God, and we are his people,</a:t>
            </a:r>
          </a:p>
          <a:p>
            <a:pPr>
              <a:spcBef>
                <a:spcPts val="0"/>
              </a:spcBef>
            </a:pPr>
            <a:r>
              <a:rPr lang="en-AU" dirty="0"/>
              <a:t>The sheep he takes care of in his own pasture.</a:t>
            </a:r>
          </a:p>
          <a:p>
            <a:pPr>
              <a:spcBef>
                <a:spcPts val="0"/>
              </a:spcBef>
            </a:pPr>
            <a:r>
              <a:rPr lang="en-AU" dirty="0"/>
              <a:t>Listen to God’s voice today</a:t>
            </a:r>
            <a:r>
              <a:rPr lang="en-AU" dirty="0" smtClean="0"/>
              <a:t>!</a:t>
            </a:r>
          </a:p>
          <a:p>
            <a:pPr>
              <a:spcBef>
                <a:spcPts val="0"/>
              </a:spcBef>
            </a:pPr>
            <a:r>
              <a:rPr lang="en-AU" dirty="0"/>
              <a:t>	 </a:t>
            </a:r>
          </a:p>
          <a:p>
            <a:r>
              <a:rPr lang="en-AU" b="1" dirty="0"/>
              <a:t>If today you hear his voice h</a:t>
            </a:r>
            <a:r>
              <a:rPr lang="en-AU" b="1" dirty="0" smtClean="0"/>
              <a:t>arden </a:t>
            </a:r>
            <a:r>
              <a:rPr lang="en-AU" b="1" dirty="0"/>
              <a:t>not </a:t>
            </a:r>
            <a:r>
              <a:rPr lang="en-AU" b="1" dirty="0" smtClean="0"/>
              <a:t>your hearts</a:t>
            </a:r>
            <a:r>
              <a:rPr lang="en-AU" b="1" dirty="0"/>
              <a:t>.</a:t>
            </a:r>
            <a:endParaRPr lang="en-AU" dirty="0"/>
          </a:p>
          <a:p>
            <a:r>
              <a:rPr lang="en-AU" b="1" dirty="0" smtClean="0"/>
              <a:t>If </a:t>
            </a:r>
            <a:r>
              <a:rPr lang="en-AU" b="1" dirty="0"/>
              <a:t>today you hear his voice h</a:t>
            </a:r>
            <a:r>
              <a:rPr lang="en-AU" b="1" dirty="0" smtClean="0"/>
              <a:t>arden </a:t>
            </a:r>
            <a:r>
              <a:rPr lang="en-AU" b="1" dirty="0"/>
              <a:t>not your hearts.</a:t>
            </a:r>
            <a:endParaRPr lang="en-AU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8879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AU" sz="4000" b="1" dirty="0" smtClean="0"/>
              <a:t>If Today You Hear His Voice</a:t>
            </a:r>
            <a:br>
              <a:rPr lang="en-AU" sz="4000" b="1" dirty="0" smtClean="0"/>
            </a:br>
            <a:r>
              <a:rPr lang="en-US" sz="1800" i="1" dirty="0" smtClean="0"/>
              <a:t>Psalm 95 (94)</a:t>
            </a:r>
            <a:br>
              <a:rPr lang="en-US" sz="1800" i="1" dirty="0" smtClean="0"/>
            </a:br>
            <a:r>
              <a:rPr lang="en-AU" sz="1600" dirty="0" smtClean="0"/>
              <a:t>Words: </a:t>
            </a:r>
            <a:r>
              <a:rPr lang="en-AU" sz="1600" i="1" dirty="0" smtClean="0"/>
              <a:t>Lectionary for Masses with Children </a:t>
            </a:r>
            <a:r>
              <a:rPr lang="en-AU" sz="1600" dirty="0" smtClean="0"/>
              <a:t>© 1991 American Bible Society</a:t>
            </a:r>
            <a:br>
              <a:rPr lang="en-AU" sz="1600" dirty="0" smtClean="0"/>
            </a:br>
            <a:r>
              <a:rPr lang="en-AU" sz="1600" dirty="0" smtClean="0"/>
              <a:t> Music</a:t>
            </a:r>
            <a:r>
              <a:rPr lang="en-AU" sz="1600" dirty="0"/>
              <a:t>:  Michael </a:t>
            </a:r>
            <a:r>
              <a:rPr lang="en-AU" sz="1600" dirty="0" smtClean="0"/>
              <a:t>Mangan © 2017 Litmus Productions, Brisbane, Australia</a:t>
            </a:r>
            <a:br>
              <a:rPr lang="en-AU" sz="1600" dirty="0" smtClean="0"/>
            </a:b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1921281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" y="2080534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/>
              <a:t>PREPARATION OF GIFTS</a:t>
            </a:r>
          </a:p>
        </p:txBody>
      </p:sp>
    </p:spTree>
    <p:extLst>
      <p:ext uri="{BB962C8B-B14F-4D97-AF65-F5344CB8AC3E}">
        <p14:creationId xmlns:p14="http://schemas.microsoft.com/office/powerpoint/2010/main" val="25475744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/>
            </a:r>
            <a:br>
              <a:rPr lang="en-AU" dirty="0" smtClean="0"/>
            </a:b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066788" y="855148"/>
            <a:ext cx="8229600" cy="4525963"/>
          </a:xfrm>
        </p:spPr>
        <p:txBody>
          <a:bodyPr/>
          <a:lstStyle/>
          <a:p>
            <a:r>
              <a:rPr lang="en-US" b="1" dirty="0"/>
              <a:t>Come, live life, live life to the full.</a:t>
            </a:r>
            <a:endParaRPr lang="en-AU" dirty="0"/>
          </a:p>
          <a:p>
            <a:r>
              <a:rPr lang="en-US" b="1" dirty="0" smtClean="0"/>
              <a:t>O come</a:t>
            </a:r>
            <a:r>
              <a:rPr lang="en-US" b="1" dirty="0"/>
              <a:t>, live life, we hear the Gospel call.</a:t>
            </a:r>
            <a:endParaRPr lang="en-AU" dirty="0"/>
          </a:p>
          <a:p>
            <a:r>
              <a:rPr lang="en-US" b="1" dirty="0" smtClean="0"/>
              <a:t>We </a:t>
            </a:r>
            <a:r>
              <a:rPr lang="en-US" b="1" dirty="0"/>
              <a:t>stand together in unity, </a:t>
            </a:r>
            <a:endParaRPr lang="en-US" b="1" dirty="0" smtClean="0"/>
          </a:p>
          <a:p>
            <a:r>
              <a:rPr lang="en-US" b="1" dirty="0"/>
              <a:t>W</a:t>
            </a:r>
            <a:r>
              <a:rPr lang="en-US" b="1" dirty="0" smtClean="0"/>
              <a:t>e’re </a:t>
            </a:r>
            <a:r>
              <a:rPr lang="en-US" b="1" dirty="0"/>
              <a:t>living in the light.</a:t>
            </a:r>
            <a:endParaRPr lang="en-AU" dirty="0"/>
          </a:p>
          <a:p>
            <a:r>
              <a:rPr lang="en-US" b="1" dirty="0" smtClean="0"/>
              <a:t>Everyone </a:t>
            </a:r>
            <a:r>
              <a:rPr lang="en-US" b="1" dirty="0"/>
              <a:t>is welcome, come, live life!</a:t>
            </a:r>
            <a:r>
              <a:rPr lang="en-AU" dirty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794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AU" b="1" dirty="0" smtClean="0"/>
              <a:t>We Bring These Gifts</a:t>
            </a:r>
            <a:r>
              <a:rPr lang="en-AU" dirty="0"/>
              <a:t/>
            </a:r>
            <a:br>
              <a:rPr lang="en-AU" dirty="0"/>
            </a:br>
            <a:r>
              <a:rPr lang="en-US" sz="1800" i="1" dirty="0" smtClean="0"/>
              <a:t>Based on the Prayers of Offering at Mass</a:t>
            </a:r>
            <a:br>
              <a:rPr lang="en-US" sz="1800" i="1" dirty="0" smtClean="0"/>
            </a:br>
            <a:r>
              <a:rPr lang="en-AU" sz="1600" dirty="0" smtClean="0"/>
              <a:t>Words </a:t>
            </a:r>
            <a:r>
              <a:rPr lang="en-AU" sz="1600" dirty="0"/>
              <a:t>&amp; Music:  Michael </a:t>
            </a:r>
            <a:r>
              <a:rPr lang="en-AU" sz="1600" dirty="0" smtClean="0"/>
              <a:t>Mangan</a:t>
            </a:r>
            <a:br>
              <a:rPr lang="en-AU" sz="1600" dirty="0" smtClean="0"/>
            </a:br>
            <a:r>
              <a:rPr lang="en-AU" sz="1300" dirty="0" smtClean="0"/>
              <a:t>© 2017 Litmus Productions, Brisbane, Australia</a:t>
            </a:r>
            <a:r>
              <a:rPr lang="en-AU" sz="4900" dirty="0" smtClean="0"/>
              <a:t/>
            </a:r>
            <a:br>
              <a:rPr lang="en-AU" sz="4900" dirty="0" smtClean="0"/>
            </a:br>
            <a:endParaRPr lang="en-US" sz="49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3572" y="1478610"/>
            <a:ext cx="8229600" cy="4525963"/>
          </a:xfrm>
        </p:spPr>
        <p:txBody>
          <a:bodyPr>
            <a:normAutofit/>
          </a:bodyPr>
          <a:lstStyle/>
          <a:p>
            <a:pPr>
              <a:spcBef>
                <a:spcPts val="168"/>
              </a:spcBef>
            </a:pPr>
            <a:r>
              <a:rPr lang="en-AU" b="1" dirty="0"/>
              <a:t>We bring these gifts, </a:t>
            </a:r>
            <a:endParaRPr lang="en-AU" b="1" dirty="0" smtClean="0"/>
          </a:p>
          <a:p>
            <a:pPr>
              <a:spcBef>
                <a:spcPts val="168"/>
              </a:spcBef>
            </a:pPr>
            <a:r>
              <a:rPr lang="en-AU" b="1" dirty="0"/>
              <a:t>T</a:t>
            </a:r>
            <a:r>
              <a:rPr lang="en-AU" b="1" dirty="0" smtClean="0"/>
              <a:t>hese </a:t>
            </a:r>
            <a:r>
              <a:rPr lang="en-AU" b="1" dirty="0"/>
              <a:t>gifts of bread and wine,</a:t>
            </a:r>
            <a:endParaRPr lang="en-AU" dirty="0"/>
          </a:p>
          <a:p>
            <a:pPr>
              <a:spcBef>
                <a:spcPts val="168"/>
              </a:spcBef>
            </a:pPr>
            <a:r>
              <a:rPr lang="en-AU" b="1" dirty="0" smtClean="0"/>
              <a:t>Grain </a:t>
            </a:r>
            <a:r>
              <a:rPr lang="en-AU" b="1" dirty="0"/>
              <a:t>from the fields, fruit of the vine.</a:t>
            </a:r>
            <a:endParaRPr lang="en-AU" dirty="0"/>
          </a:p>
          <a:p>
            <a:pPr>
              <a:spcBef>
                <a:spcPts val="168"/>
              </a:spcBef>
            </a:pPr>
            <a:r>
              <a:rPr lang="en-AU" b="1" dirty="0" smtClean="0"/>
              <a:t>May </a:t>
            </a:r>
            <a:r>
              <a:rPr lang="en-AU" b="1" dirty="0"/>
              <a:t>they be holy in your sight.</a:t>
            </a:r>
            <a:endParaRPr lang="en-AU" dirty="0"/>
          </a:p>
          <a:p>
            <a:pPr>
              <a:spcBef>
                <a:spcPts val="168"/>
              </a:spcBef>
            </a:pPr>
            <a:r>
              <a:rPr lang="en-AU" b="1" dirty="0" smtClean="0"/>
              <a:t>To </a:t>
            </a:r>
            <a:r>
              <a:rPr lang="en-AU" b="1" dirty="0"/>
              <a:t>you, O God, we bring these gifts.</a:t>
            </a:r>
            <a:r>
              <a:rPr lang="en-AU" dirty="0"/>
              <a:t> </a:t>
            </a:r>
            <a:r>
              <a:rPr lang="en-AU" b="1" dirty="0" smtClean="0"/>
              <a:t>	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2818222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3977" y="978740"/>
            <a:ext cx="8619255" cy="4525963"/>
          </a:xfrm>
        </p:spPr>
        <p:txBody>
          <a:bodyPr/>
          <a:lstStyle/>
          <a:p>
            <a:pPr>
              <a:spcBef>
                <a:spcPts val="168"/>
              </a:spcBef>
            </a:pPr>
            <a:r>
              <a:rPr lang="en-AU" dirty="0"/>
              <a:t>Blessed are you, O God of all creation.</a:t>
            </a:r>
          </a:p>
          <a:p>
            <a:pPr>
              <a:spcBef>
                <a:spcPts val="168"/>
              </a:spcBef>
            </a:pPr>
            <a:r>
              <a:rPr lang="en-AU" dirty="0" smtClean="0"/>
              <a:t>You </a:t>
            </a:r>
            <a:r>
              <a:rPr lang="en-AU" dirty="0"/>
              <a:t>have given us this bread.</a:t>
            </a:r>
          </a:p>
          <a:p>
            <a:pPr>
              <a:spcBef>
                <a:spcPts val="168"/>
              </a:spcBef>
            </a:pPr>
            <a:r>
              <a:rPr lang="en-AU" dirty="0" smtClean="0"/>
              <a:t>Fruit </a:t>
            </a:r>
            <a:r>
              <a:rPr lang="en-AU" dirty="0"/>
              <a:t>of the earth and work of human hands,		</a:t>
            </a:r>
          </a:p>
          <a:p>
            <a:pPr>
              <a:spcBef>
                <a:spcPts val="168"/>
              </a:spcBef>
            </a:pPr>
            <a:r>
              <a:rPr lang="en-AU" dirty="0" smtClean="0"/>
              <a:t>It </a:t>
            </a:r>
            <a:r>
              <a:rPr lang="en-AU" dirty="0"/>
              <a:t>will become the Bread of Life. </a:t>
            </a:r>
          </a:p>
        </p:txBody>
      </p:sp>
    </p:spTree>
    <p:extLst>
      <p:ext uri="{BB962C8B-B14F-4D97-AF65-F5344CB8AC3E}">
        <p14:creationId xmlns:p14="http://schemas.microsoft.com/office/powerpoint/2010/main" val="36660925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3977" y="978740"/>
            <a:ext cx="8619255" cy="4525963"/>
          </a:xfrm>
        </p:spPr>
        <p:txBody>
          <a:bodyPr/>
          <a:lstStyle/>
          <a:p>
            <a:pPr>
              <a:spcBef>
                <a:spcPts val="168"/>
              </a:spcBef>
            </a:pPr>
            <a:r>
              <a:rPr lang="en-AU" b="1" dirty="0"/>
              <a:t>We bring these gifts, </a:t>
            </a:r>
          </a:p>
          <a:p>
            <a:pPr>
              <a:spcBef>
                <a:spcPts val="168"/>
              </a:spcBef>
            </a:pPr>
            <a:r>
              <a:rPr lang="en-AU" b="1" dirty="0"/>
              <a:t>These gifts of bread and wine,</a:t>
            </a:r>
            <a:endParaRPr lang="en-AU" dirty="0"/>
          </a:p>
          <a:p>
            <a:pPr>
              <a:spcBef>
                <a:spcPts val="168"/>
              </a:spcBef>
            </a:pPr>
            <a:r>
              <a:rPr lang="en-AU" b="1" dirty="0"/>
              <a:t>Grain from the fields, fruit of the vine.</a:t>
            </a:r>
            <a:endParaRPr lang="en-AU" dirty="0"/>
          </a:p>
          <a:p>
            <a:pPr>
              <a:spcBef>
                <a:spcPts val="168"/>
              </a:spcBef>
            </a:pPr>
            <a:r>
              <a:rPr lang="en-AU" b="1" dirty="0"/>
              <a:t>May they be holy in your sight.</a:t>
            </a:r>
            <a:endParaRPr lang="en-AU" dirty="0"/>
          </a:p>
          <a:p>
            <a:pPr>
              <a:spcBef>
                <a:spcPts val="168"/>
              </a:spcBef>
            </a:pPr>
            <a:r>
              <a:rPr lang="en-AU" b="1" dirty="0"/>
              <a:t>To you, O God, we bring these gifts.</a:t>
            </a:r>
            <a:r>
              <a:rPr lang="en-A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664887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3977" y="978740"/>
            <a:ext cx="8619255" cy="4525963"/>
          </a:xfrm>
        </p:spPr>
        <p:txBody>
          <a:bodyPr/>
          <a:lstStyle/>
          <a:p>
            <a:pPr>
              <a:spcBef>
                <a:spcPts val="168"/>
              </a:spcBef>
            </a:pPr>
            <a:r>
              <a:rPr lang="en-AU" dirty="0"/>
              <a:t>Blessed are you, O God of all creation.</a:t>
            </a:r>
          </a:p>
          <a:p>
            <a:pPr>
              <a:spcBef>
                <a:spcPts val="168"/>
              </a:spcBef>
            </a:pPr>
            <a:r>
              <a:rPr lang="en-AU" dirty="0" smtClean="0"/>
              <a:t>You </a:t>
            </a:r>
            <a:r>
              <a:rPr lang="en-AU" dirty="0"/>
              <a:t>have given us this wine.</a:t>
            </a:r>
          </a:p>
          <a:p>
            <a:pPr>
              <a:spcBef>
                <a:spcPts val="168"/>
              </a:spcBef>
            </a:pPr>
            <a:r>
              <a:rPr lang="en-AU" dirty="0" smtClean="0"/>
              <a:t>Fruit </a:t>
            </a:r>
            <a:r>
              <a:rPr lang="en-AU" dirty="0"/>
              <a:t>of the vine and work of human hands,</a:t>
            </a:r>
          </a:p>
          <a:p>
            <a:pPr>
              <a:spcBef>
                <a:spcPts val="168"/>
              </a:spcBef>
            </a:pPr>
            <a:r>
              <a:rPr lang="en-AU" dirty="0" smtClean="0"/>
              <a:t>It </a:t>
            </a:r>
            <a:r>
              <a:rPr lang="en-AU" dirty="0"/>
              <a:t>will become the Cup of Life. </a:t>
            </a:r>
          </a:p>
        </p:txBody>
      </p:sp>
    </p:spTree>
    <p:extLst>
      <p:ext uri="{BB962C8B-B14F-4D97-AF65-F5344CB8AC3E}">
        <p14:creationId xmlns:p14="http://schemas.microsoft.com/office/powerpoint/2010/main" val="28479982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794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AU" b="1" dirty="0" smtClean="0"/>
              <a:t>We Bring These Gifts</a:t>
            </a:r>
            <a:r>
              <a:rPr lang="en-AU" dirty="0"/>
              <a:t/>
            </a:r>
            <a:br>
              <a:rPr lang="en-AU" dirty="0"/>
            </a:br>
            <a:r>
              <a:rPr lang="en-US" sz="1800" i="1" dirty="0" smtClean="0"/>
              <a:t>Based on the Prayers of Offering at Mass</a:t>
            </a:r>
            <a:br>
              <a:rPr lang="en-US" sz="1800" i="1" dirty="0" smtClean="0"/>
            </a:br>
            <a:r>
              <a:rPr lang="en-AU" sz="1600" dirty="0" smtClean="0"/>
              <a:t>Words </a:t>
            </a:r>
            <a:r>
              <a:rPr lang="en-AU" sz="1600" dirty="0"/>
              <a:t>&amp; Music:  Michael </a:t>
            </a:r>
            <a:r>
              <a:rPr lang="en-AU" sz="1600" dirty="0" smtClean="0"/>
              <a:t>Mangan</a:t>
            </a:r>
            <a:br>
              <a:rPr lang="en-AU" sz="1600" dirty="0" smtClean="0"/>
            </a:br>
            <a:r>
              <a:rPr lang="en-AU" sz="1300" dirty="0" smtClean="0"/>
              <a:t>© 2017 Litmus Productions, Brisbane, Australia</a:t>
            </a:r>
            <a:r>
              <a:rPr lang="en-AU" sz="4900" dirty="0" smtClean="0"/>
              <a:t/>
            </a:r>
            <a:br>
              <a:rPr lang="en-AU" sz="4900" dirty="0" smtClean="0"/>
            </a:br>
            <a:endParaRPr lang="en-US" sz="49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3572" y="1478610"/>
            <a:ext cx="8229600" cy="4525963"/>
          </a:xfrm>
        </p:spPr>
        <p:txBody>
          <a:bodyPr>
            <a:normAutofit/>
          </a:bodyPr>
          <a:lstStyle/>
          <a:p>
            <a:pPr>
              <a:spcBef>
                <a:spcPts val="168"/>
              </a:spcBef>
            </a:pPr>
            <a:r>
              <a:rPr lang="en-AU" b="1" dirty="0"/>
              <a:t>We bring these gifts, </a:t>
            </a:r>
            <a:endParaRPr lang="en-AU" b="1" dirty="0" smtClean="0"/>
          </a:p>
          <a:p>
            <a:pPr>
              <a:spcBef>
                <a:spcPts val="168"/>
              </a:spcBef>
            </a:pPr>
            <a:r>
              <a:rPr lang="en-AU" b="1" dirty="0"/>
              <a:t>T</a:t>
            </a:r>
            <a:r>
              <a:rPr lang="en-AU" b="1" dirty="0" smtClean="0"/>
              <a:t>hese </a:t>
            </a:r>
            <a:r>
              <a:rPr lang="en-AU" b="1" dirty="0"/>
              <a:t>gifts of bread and wine,</a:t>
            </a:r>
            <a:endParaRPr lang="en-AU" dirty="0"/>
          </a:p>
          <a:p>
            <a:pPr>
              <a:spcBef>
                <a:spcPts val="168"/>
              </a:spcBef>
            </a:pPr>
            <a:r>
              <a:rPr lang="en-AU" b="1" dirty="0" smtClean="0"/>
              <a:t>Grain </a:t>
            </a:r>
            <a:r>
              <a:rPr lang="en-AU" b="1" dirty="0"/>
              <a:t>from the fields, fruit of the vine.</a:t>
            </a:r>
            <a:endParaRPr lang="en-AU" dirty="0"/>
          </a:p>
          <a:p>
            <a:pPr>
              <a:spcBef>
                <a:spcPts val="168"/>
              </a:spcBef>
            </a:pPr>
            <a:r>
              <a:rPr lang="en-AU" b="1" dirty="0" smtClean="0"/>
              <a:t>May </a:t>
            </a:r>
            <a:r>
              <a:rPr lang="en-AU" b="1" dirty="0"/>
              <a:t>they be holy in your sight.</a:t>
            </a:r>
            <a:endParaRPr lang="en-AU" dirty="0"/>
          </a:p>
          <a:p>
            <a:pPr>
              <a:spcBef>
                <a:spcPts val="168"/>
              </a:spcBef>
            </a:pPr>
            <a:r>
              <a:rPr lang="en-AU" b="1" dirty="0" smtClean="0"/>
              <a:t>To </a:t>
            </a:r>
            <a:r>
              <a:rPr lang="en-AU" b="1" dirty="0"/>
              <a:t>you, O God, we bring these gifts.</a:t>
            </a:r>
            <a:r>
              <a:rPr lang="en-AU" dirty="0"/>
              <a:t> </a:t>
            </a:r>
            <a:r>
              <a:rPr lang="en-AU" b="1" dirty="0" smtClean="0"/>
              <a:t>	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3871472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103235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24211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AU" b="1" dirty="0" smtClean="0"/>
              <a:t>Blessed Be God</a:t>
            </a:r>
            <a:r>
              <a:rPr lang="en-US" sz="1800" i="1" dirty="0" smtClean="0"/>
              <a:t/>
            </a:r>
            <a:br>
              <a:rPr lang="en-US" sz="1800" i="1" dirty="0" smtClean="0"/>
            </a:br>
            <a:r>
              <a:rPr lang="en-AU" sz="1600" dirty="0" smtClean="0"/>
              <a:t>Words </a:t>
            </a:r>
            <a:r>
              <a:rPr lang="en-AU" sz="1600" dirty="0"/>
              <a:t>&amp; Music:  Michael </a:t>
            </a:r>
            <a:r>
              <a:rPr lang="en-AU" sz="1600" dirty="0" smtClean="0"/>
              <a:t>Mangan</a:t>
            </a:r>
            <a:br>
              <a:rPr lang="en-AU" sz="1600" dirty="0" smtClean="0"/>
            </a:br>
            <a:r>
              <a:rPr lang="en-AU" sz="1300" dirty="0" smtClean="0"/>
              <a:t>© 2017 Litmus Productions, Brisbane, Australia</a:t>
            </a:r>
            <a:r>
              <a:rPr lang="en-AU" sz="4900" dirty="0" smtClean="0"/>
              <a:t/>
            </a:r>
            <a:br>
              <a:rPr lang="en-AU" sz="4900" dirty="0" smtClean="0"/>
            </a:br>
            <a:endParaRPr lang="en-US" sz="49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67786" y="1323389"/>
            <a:ext cx="8229600" cy="4525963"/>
          </a:xfrm>
        </p:spPr>
        <p:txBody>
          <a:bodyPr>
            <a:normAutofit/>
          </a:bodyPr>
          <a:lstStyle/>
          <a:p>
            <a:pPr>
              <a:spcBef>
                <a:spcPts val="168"/>
              </a:spcBef>
            </a:pPr>
            <a:r>
              <a:rPr lang="en-AU" b="1" dirty="0" smtClean="0"/>
              <a:t>Blessed be God forever.</a:t>
            </a:r>
            <a:endParaRPr lang="en-AU" dirty="0" smtClean="0"/>
          </a:p>
          <a:p>
            <a:pPr>
              <a:spcBef>
                <a:spcPts val="168"/>
              </a:spcBef>
            </a:pPr>
            <a:r>
              <a:rPr lang="en-AU" b="1" dirty="0" smtClean="0"/>
              <a:t>Blessed be God forever.</a:t>
            </a:r>
            <a:endParaRPr lang="en-AU" dirty="0" smtClean="0"/>
          </a:p>
          <a:p>
            <a:pPr>
              <a:spcBef>
                <a:spcPts val="168"/>
              </a:spcBef>
            </a:pPr>
            <a:r>
              <a:rPr lang="en-AU" b="1" dirty="0" smtClean="0"/>
              <a:t>Blessed be God forever.</a:t>
            </a:r>
            <a:endParaRPr lang="en-AU" dirty="0" smtClean="0"/>
          </a:p>
          <a:p>
            <a:pPr>
              <a:spcBef>
                <a:spcPts val="168"/>
              </a:spcBef>
            </a:pPr>
            <a:r>
              <a:rPr lang="en-AU" b="1" dirty="0" smtClean="0"/>
              <a:t>Blessed be God, blessed be God.</a:t>
            </a:r>
            <a:r>
              <a:rPr lang="en-AU" dirty="0" smtClean="0"/>
              <a:t> </a:t>
            </a:r>
            <a:r>
              <a:rPr lang="en-AU" b="1" dirty="0" smtClean="0"/>
              <a:t>	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0530538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1418" y="696520"/>
            <a:ext cx="8619255" cy="4525963"/>
          </a:xfrm>
        </p:spPr>
        <p:txBody>
          <a:bodyPr/>
          <a:lstStyle/>
          <a:p>
            <a:pPr>
              <a:spcBef>
                <a:spcPts val="168"/>
              </a:spcBef>
            </a:pPr>
            <a:r>
              <a:rPr lang="en-AU" dirty="0"/>
              <a:t>We gather here around this table</a:t>
            </a:r>
            <a:r>
              <a:rPr lang="en-AU" dirty="0" smtClean="0"/>
              <a:t>,</a:t>
            </a:r>
          </a:p>
          <a:p>
            <a:pPr>
              <a:spcBef>
                <a:spcPts val="168"/>
              </a:spcBef>
            </a:pPr>
            <a:r>
              <a:rPr lang="en-AU" dirty="0"/>
              <a:t>	</a:t>
            </a:r>
            <a:r>
              <a:rPr lang="en-AU" dirty="0" smtClean="0"/>
              <a:t>	</a:t>
            </a:r>
            <a:r>
              <a:rPr lang="en-AU" b="1" i="1" dirty="0" smtClean="0"/>
              <a:t>(Blessed be God forever.)</a:t>
            </a:r>
            <a:endParaRPr lang="en-AU" b="1" dirty="0"/>
          </a:p>
          <a:p>
            <a:pPr>
              <a:spcBef>
                <a:spcPts val="168"/>
              </a:spcBef>
            </a:pPr>
            <a:r>
              <a:rPr lang="en-AU" dirty="0" smtClean="0"/>
              <a:t>Bringing </a:t>
            </a:r>
            <a:r>
              <a:rPr lang="en-AU" dirty="0"/>
              <a:t>gifts of bread and wine</a:t>
            </a:r>
            <a:r>
              <a:rPr lang="en-AU" dirty="0" smtClean="0"/>
              <a:t>.</a:t>
            </a:r>
          </a:p>
          <a:p>
            <a:pPr>
              <a:spcBef>
                <a:spcPts val="168"/>
              </a:spcBef>
            </a:pPr>
            <a:r>
              <a:rPr lang="en-AU" dirty="0"/>
              <a:t>	</a:t>
            </a:r>
            <a:r>
              <a:rPr lang="en-AU" dirty="0" smtClean="0"/>
              <a:t>	</a:t>
            </a:r>
            <a:r>
              <a:rPr lang="en-AU" b="1" i="1" dirty="0"/>
              <a:t>(Blessed be God forever.</a:t>
            </a:r>
            <a:r>
              <a:rPr lang="en-AU" b="1" i="1" dirty="0" smtClean="0"/>
              <a:t>)</a:t>
            </a:r>
            <a:endParaRPr lang="en-AU" dirty="0"/>
          </a:p>
          <a:p>
            <a:pPr>
              <a:spcBef>
                <a:spcPts val="168"/>
              </a:spcBef>
            </a:pPr>
            <a:r>
              <a:rPr lang="en-AU" dirty="0" smtClean="0"/>
              <a:t>These </a:t>
            </a:r>
            <a:r>
              <a:rPr lang="en-AU" dirty="0"/>
              <a:t>gifts that will become before </a:t>
            </a:r>
            <a:r>
              <a:rPr lang="en-AU" dirty="0" smtClean="0"/>
              <a:t>us</a:t>
            </a:r>
          </a:p>
          <a:p>
            <a:pPr>
              <a:spcBef>
                <a:spcPts val="168"/>
              </a:spcBef>
            </a:pPr>
            <a:r>
              <a:rPr lang="en-AU" dirty="0"/>
              <a:t>	</a:t>
            </a:r>
            <a:r>
              <a:rPr lang="en-AU" dirty="0" smtClean="0"/>
              <a:t>	</a:t>
            </a:r>
            <a:r>
              <a:rPr lang="en-AU" b="1" i="1" dirty="0"/>
              <a:t>(Blessed be God forever.</a:t>
            </a:r>
            <a:r>
              <a:rPr lang="en-AU" b="1" i="1" dirty="0" smtClean="0"/>
              <a:t>)</a:t>
            </a:r>
            <a:endParaRPr lang="en-AU" dirty="0"/>
          </a:p>
          <a:p>
            <a:pPr>
              <a:spcBef>
                <a:spcPts val="168"/>
              </a:spcBef>
            </a:pPr>
            <a:r>
              <a:rPr lang="en-AU" dirty="0" smtClean="0"/>
              <a:t>The </a:t>
            </a:r>
            <a:r>
              <a:rPr lang="en-AU" dirty="0"/>
              <a:t>Saving Cup and Bread of Life. </a:t>
            </a:r>
          </a:p>
        </p:txBody>
      </p:sp>
    </p:spTree>
    <p:extLst>
      <p:ext uri="{BB962C8B-B14F-4D97-AF65-F5344CB8AC3E}">
        <p14:creationId xmlns:p14="http://schemas.microsoft.com/office/powerpoint/2010/main" val="5076318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84080" y="696520"/>
            <a:ext cx="8619255" cy="4525963"/>
          </a:xfrm>
        </p:spPr>
        <p:txBody>
          <a:bodyPr/>
          <a:lstStyle/>
          <a:p>
            <a:pPr>
              <a:spcBef>
                <a:spcPts val="168"/>
              </a:spcBef>
            </a:pPr>
            <a:r>
              <a:rPr lang="en-AU" b="1" dirty="0"/>
              <a:t>Blessed be God forever.</a:t>
            </a:r>
            <a:endParaRPr lang="en-AU" dirty="0"/>
          </a:p>
          <a:p>
            <a:pPr>
              <a:spcBef>
                <a:spcPts val="168"/>
              </a:spcBef>
            </a:pPr>
            <a:r>
              <a:rPr lang="en-AU" b="1" dirty="0"/>
              <a:t>Blessed be God forever.</a:t>
            </a:r>
            <a:endParaRPr lang="en-AU" dirty="0"/>
          </a:p>
          <a:p>
            <a:pPr>
              <a:spcBef>
                <a:spcPts val="168"/>
              </a:spcBef>
            </a:pPr>
            <a:r>
              <a:rPr lang="en-AU" b="1" dirty="0"/>
              <a:t>Blessed be God forever.</a:t>
            </a:r>
            <a:endParaRPr lang="en-AU" dirty="0"/>
          </a:p>
          <a:p>
            <a:pPr>
              <a:spcBef>
                <a:spcPts val="168"/>
              </a:spcBef>
            </a:pPr>
            <a:r>
              <a:rPr lang="en-AU" b="1" dirty="0"/>
              <a:t>Blessed be God, blessed be God.</a:t>
            </a:r>
            <a:r>
              <a:rPr lang="en-A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045564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1418" y="696520"/>
            <a:ext cx="8619255" cy="4525963"/>
          </a:xfrm>
        </p:spPr>
        <p:txBody>
          <a:bodyPr/>
          <a:lstStyle/>
          <a:p>
            <a:pPr>
              <a:spcBef>
                <a:spcPts val="168"/>
              </a:spcBef>
            </a:pPr>
            <a:r>
              <a:rPr lang="en-AU" dirty="0"/>
              <a:t>We gather here around this table</a:t>
            </a:r>
            <a:r>
              <a:rPr lang="en-AU" dirty="0" smtClean="0"/>
              <a:t>,</a:t>
            </a:r>
          </a:p>
          <a:p>
            <a:pPr>
              <a:spcBef>
                <a:spcPts val="168"/>
              </a:spcBef>
            </a:pPr>
            <a:r>
              <a:rPr lang="en-AU" dirty="0"/>
              <a:t>	</a:t>
            </a:r>
            <a:r>
              <a:rPr lang="en-AU" dirty="0" smtClean="0"/>
              <a:t>	</a:t>
            </a:r>
            <a:r>
              <a:rPr lang="en-AU" b="1" i="1" dirty="0"/>
              <a:t>(Blessed be God forever.</a:t>
            </a:r>
            <a:r>
              <a:rPr lang="en-AU" b="1" i="1" dirty="0" smtClean="0"/>
              <a:t>)</a:t>
            </a:r>
            <a:endParaRPr lang="en-AU" dirty="0"/>
          </a:p>
          <a:p>
            <a:pPr>
              <a:spcBef>
                <a:spcPts val="168"/>
              </a:spcBef>
            </a:pPr>
            <a:r>
              <a:rPr lang="en-AU" dirty="0"/>
              <a:t>Brothers, sisters, daughters, sons</a:t>
            </a:r>
            <a:r>
              <a:rPr lang="en-AU" dirty="0" smtClean="0"/>
              <a:t>.</a:t>
            </a:r>
          </a:p>
          <a:p>
            <a:pPr>
              <a:spcBef>
                <a:spcPts val="168"/>
              </a:spcBef>
            </a:pPr>
            <a:r>
              <a:rPr lang="en-AU" dirty="0"/>
              <a:t>	</a:t>
            </a:r>
            <a:r>
              <a:rPr lang="en-AU" dirty="0" smtClean="0"/>
              <a:t>	</a:t>
            </a:r>
            <a:r>
              <a:rPr lang="en-AU" b="1" i="1" dirty="0"/>
              <a:t>(Blessed be God forever.</a:t>
            </a:r>
            <a:r>
              <a:rPr lang="en-AU" b="1" i="1" dirty="0" smtClean="0"/>
              <a:t>)</a:t>
            </a:r>
            <a:endParaRPr lang="en-AU" dirty="0"/>
          </a:p>
          <a:p>
            <a:pPr>
              <a:spcBef>
                <a:spcPts val="168"/>
              </a:spcBef>
            </a:pPr>
            <a:r>
              <a:rPr lang="en-AU" dirty="0" smtClean="0"/>
              <a:t>We </a:t>
            </a:r>
            <a:r>
              <a:rPr lang="en-AU" dirty="0"/>
              <a:t>lift our hearts in praise and </a:t>
            </a:r>
            <a:r>
              <a:rPr lang="en-AU" dirty="0" smtClean="0"/>
              <a:t>glory</a:t>
            </a:r>
          </a:p>
          <a:p>
            <a:pPr>
              <a:spcBef>
                <a:spcPts val="168"/>
              </a:spcBef>
            </a:pPr>
            <a:r>
              <a:rPr lang="en-AU" dirty="0"/>
              <a:t>	</a:t>
            </a:r>
            <a:r>
              <a:rPr lang="en-AU" dirty="0" smtClean="0"/>
              <a:t>	</a:t>
            </a:r>
            <a:r>
              <a:rPr lang="en-AU" b="1" i="1" dirty="0"/>
              <a:t>(Blessed be God forever.</a:t>
            </a:r>
            <a:r>
              <a:rPr lang="en-AU" b="1" i="1" dirty="0" smtClean="0"/>
              <a:t>)</a:t>
            </a:r>
            <a:endParaRPr lang="en-AU" dirty="0"/>
          </a:p>
          <a:p>
            <a:pPr>
              <a:spcBef>
                <a:spcPts val="168"/>
              </a:spcBef>
            </a:pPr>
            <a:r>
              <a:rPr lang="en-AU" dirty="0" smtClean="0"/>
              <a:t>To </a:t>
            </a:r>
            <a:r>
              <a:rPr lang="en-AU" dirty="0"/>
              <a:t>our God who makes us one. </a:t>
            </a:r>
          </a:p>
        </p:txBody>
      </p:sp>
    </p:spTree>
    <p:extLst>
      <p:ext uri="{BB962C8B-B14F-4D97-AF65-F5344CB8AC3E}">
        <p14:creationId xmlns:p14="http://schemas.microsoft.com/office/powerpoint/2010/main" val="39279088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788" y="770483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US" dirty="0"/>
              <a:t>Come all who seek a place to grow, </a:t>
            </a:r>
            <a:endParaRPr lang="en-US" dirty="0" smtClean="0"/>
          </a:p>
          <a:p>
            <a:r>
              <a:rPr lang="en-US" b="1" dirty="0" smtClean="0"/>
              <a:t>Live </a:t>
            </a:r>
            <a:r>
              <a:rPr lang="en-US" b="1" dirty="0"/>
              <a:t>life to the full!</a:t>
            </a:r>
            <a:endParaRPr lang="en-AU" dirty="0"/>
          </a:p>
          <a:p>
            <a:r>
              <a:rPr lang="en-US" dirty="0" smtClean="0"/>
              <a:t>And </a:t>
            </a:r>
            <a:r>
              <a:rPr lang="en-US" dirty="0"/>
              <a:t>those who yearn to see and know, </a:t>
            </a:r>
            <a:endParaRPr lang="en-US" dirty="0" smtClean="0"/>
          </a:p>
          <a:p>
            <a:r>
              <a:rPr lang="en-US" b="1" dirty="0" smtClean="0"/>
              <a:t>Live </a:t>
            </a:r>
            <a:r>
              <a:rPr lang="en-US" b="1" dirty="0"/>
              <a:t>life to the full!</a:t>
            </a:r>
            <a:endParaRPr lang="en-AU" dirty="0"/>
          </a:p>
          <a:p>
            <a:r>
              <a:rPr lang="en-US" dirty="0" smtClean="0"/>
              <a:t>Come </a:t>
            </a:r>
            <a:r>
              <a:rPr lang="en-US" dirty="0"/>
              <a:t>all who need a helping hand, </a:t>
            </a:r>
            <a:endParaRPr lang="en-US" dirty="0" smtClean="0"/>
          </a:p>
          <a:p>
            <a:r>
              <a:rPr lang="en-US" b="1" dirty="0" smtClean="0"/>
              <a:t>Live </a:t>
            </a:r>
            <a:r>
              <a:rPr lang="en-US" b="1" dirty="0"/>
              <a:t>life to the full!!</a:t>
            </a:r>
            <a:endParaRPr lang="en-AU" dirty="0"/>
          </a:p>
          <a:p>
            <a:r>
              <a:rPr lang="en-US" dirty="0" smtClean="0"/>
              <a:t>And </a:t>
            </a:r>
            <a:r>
              <a:rPr lang="en-US" dirty="0"/>
              <a:t>you who long to understand, </a:t>
            </a:r>
            <a:endParaRPr lang="en-AU" dirty="0"/>
          </a:p>
          <a:p>
            <a:r>
              <a:rPr lang="en-US" b="1" dirty="0"/>
              <a:t>Live life to the full, to the full!</a:t>
            </a:r>
            <a:r>
              <a:rPr lang="en-AU" dirty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27388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24211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AU" b="1" dirty="0" smtClean="0"/>
              <a:t>Blessed Be God</a:t>
            </a:r>
            <a:r>
              <a:rPr lang="en-US" sz="1800" i="1" dirty="0" smtClean="0"/>
              <a:t/>
            </a:r>
            <a:br>
              <a:rPr lang="en-US" sz="1800" i="1" dirty="0" smtClean="0"/>
            </a:br>
            <a:r>
              <a:rPr lang="en-AU" sz="1600" dirty="0" smtClean="0"/>
              <a:t>Words </a:t>
            </a:r>
            <a:r>
              <a:rPr lang="en-AU" sz="1600" dirty="0"/>
              <a:t>&amp; Music:  Michael </a:t>
            </a:r>
            <a:r>
              <a:rPr lang="en-AU" sz="1600" dirty="0" smtClean="0"/>
              <a:t>Mangan</a:t>
            </a:r>
            <a:br>
              <a:rPr lang="en-AU" sz="1600" dirty="0" smtClean="0"/>
            </a:br>
            <a:r>
              <a:rPr lang="en-AU" sz="1300" dirty="0" smtClean="0"/>
              <a:t>© 2017 Litmus Productions, Brisbane, Australia</a:t>
            </a:r>
            <a:r>
              <a:rPr lang="en-AU" sz="4900" dirty="0" smtClean="0"/>
              <a:t/>
            </a:r>
            <a:br>
              <a:rPr lang="en-AU" sz="4900" dirty="0" smtClean="0"/>
            </a:br>
            <a:endParaRPr lang="en-US" sz="49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67786" y="1323389"/>
            <a:ext cx="8229600" cy="4525963"/>
          </a:xfrm>
        </p:spPr>
        <p:txBody>
          <a:bodyPr>
            <a:normAutofit/>
          </a:bodyPr>
          <a:lstStyle/>
          <a:p>
            <a:pPr>
              <a:spcBef>
                <a:spcPts val="168"/>
              </a:spcBef>
            </a:pPr>
            <a:r>
              <a:rPr lang="en-AU" b="1" dirty="0" smtClean="0"/>
              <a:t>Blessed be God forever.</a:t>
            </a:r>
            <a:endParaRPr lang="en-AU" dirty="0" smtClean="0"/>
          </a:p>
          <a:p>
            <a:pPr>
              <a:spcBef>
                <a:spcPts val="168"/>
              </a:spcBef>
            </a:pPr>
            <a:r>
              <a:rPr lang="en-AU" b="1" dirty="0" smtClean="0"/>
              <a:t>Blessed be God forever.</a:t>
            </a:r>
            <a:endParaRPr lang="en-AU" dirty="0" smtClean="0"/>
          </a:p>
          <a:p>
            <a:pPr>
              <a:spcBef>
                <a:spcPts val="168"/>
              </a:spcBef>
            </a:pPr>
            <a:r>
              <a:rPr lang="en-AU" b="1" dirty="0" smtClean="0"/>
              <a:t>Blessed be God forever.</a:t>
            </a:r>
            <a:endParaRPr lang="en-AU" dirty="0" smtClean="0"/>
          </a:p>
          <a:p>
            <a:pPr>
              <a:spcBef>
                <a:spcPts val="168"/>
              </a:spcBef>
            </a:pPr>
            <a:r>
              <a:rPr lang="en-AU" b="1" dirty="0" smtClean="0"/>
              <a:t>Blessed be God, blessed be God,</a:t>
            </a:r>
          </a:p>
          <a:p>
            <a:pPr>
              <a:spcBef>
                <a:spcPts val="168"/>
              </a:spcBef>
            </a:pPr>
            <a:r>
              <a:rPr lang="en-AU" b="1" dirty="0" smtClean="0"/>
              <a:t>Blessed be God.</a:t>
            </a:r>
            <a:r>
              <a:rPr lang="en-AU" dirty="0" smtClean="0"/>
              <a:t> </a:t>
            </a:r>
            <a:r>
              <a:rPr lang="en-AU" b="1" dirty="0" smtClean="0"/>
              <a:t>	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5793147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" y="2080534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/>
              <a:t>COMMUNION SONGS</a:t>
            </a:r>
          </a:p>
        </p:txBody>
      </p:sp>
    </p:spTree>
    <p:extLst>
      <p:ext uri="{BB962C8B-B14F-4D97-AF65-F5344CB8AC3E}">
        <p14:creationId xmlns:p14="http://schemas.microsoft.com/office/powerpoint/2010/main" val="23266554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24211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AU" b="1" dirty="0" smtClean="0"/>
              <a:t>In The Body Of Christ</a:t>
            </a:r>
            <a:r>
              <a:rPr lang="en-US" sz="1800" i="1" dirty="0" smtClean="0"/>
              <a:t/>
            </a:r>
            <a:br>
              <a:rPr lang="en-US" sz="1800" i="1" dirty="0" smtClean="0"/>
            </a:br>
            <a:r>
              <a:rPr lang="en-AU" sz="1600" dirty="0" smtClean="0"/>
              <a:t>Words </a:t>
            </a:r>
            <a:r>
              <a:rPr lang="en-AU" sz="1600" dirty="0"/>
              <a:t>&amp; Music:  Michael </a:t>
            </a:r>
            <a:r>
              <a:rPr lang="en-AU" sz="1600" dirty="0" smtClean="0"/>
              <a:t>Mangan</a:t>
            </a:r>
            <a:br>
              <a:rPr lang="en-AU" sz="1600" dirty="0" smtClean="0"/>
            </a:br>
            <a:r>
              <a:rPr lang="en-AU" sz="1300" dirty="0" smtClean="0"/>
              <a:t>© 2017 Litmus Productions, Brisbane, Australia</a:t>
            </a:r>
            <a:r>
              <a:rPr lang="en-AU" sz="4900" dirty="0" smtClean="0"/>
              <a:t/>
            </a:r>
            <a:br>
              <a:rPr lang="en-AU" sz="4900" dirty="0" smtClean="0"/>
            </a:br>
            <a:endParaRPr lang="en-US" sz="49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15011" y="1323389"/>
            <a:ext cx="8229600" cy="4525963"/>
          </a:xfrm>
        </p:spPr>
        <p:txBody>
          <a:bodyPr>
            <a:normAutofit/>
          </a:bodyPr>
          <a:lstStyle/>
          <a:p>
            <a:pPr>
              <a:spcBef>
                <a:spcPts val="168"/>
              </a:spcBef>
            </a:pPr>
            <a:r>
              <a:rPr lang="en-AU" dirty="0"/>
              <a:t>And we are welcome at this table,		</a:t>
            </a:r>
          </a:p>
          <a:p>
            <a:pPr>
              <a:spcBef>
                <a:spcPts val="168"/>
              </a:spcBef>
            </a:pPr>
            <a:r>
              <a:rPr lang="en-AU" dirty="0"/>
              <a:t>This table of New Life,</a:t>
            </a:r>
          </a:p>
          <a:p>
            <a:pPr>
              <a:spcBef>
                <a:spcPts val="168"/>
              </a:spcBef>
            </a:pPr>
            <a:r>
              <a:rPr lang="en-AU" dirty="0"/>
              <a:t>To share the feast before us,</a:t>
            </a:r>
          </a:p>
          <a:p>
            <a:pPr>
              <a:spcBef>
                <a:spcPts val="168"/>
              </a:spcBef>
            </a:pPr>
            <a:r>
              <a:rPr lang="en-AU" dirty="0"/>
              <a:t>This Saving Cup and Bread of Life.	 </a:t>
            </a:r>
            <a:r>
              <a:rPr lang="en-AU" b="1" dirty="0" smtClean="0"/>
              <a:t>	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0141356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84080" y="696520"/>
            <a:ext cx="8619255" cy="4525963"/>
          </a:xfrm>
        </p:spPr>
        <p:txBody>
          <a:bodyPr/>
          <a:lstStyle/>
          <a:p>
            <a:pPr>
              <a:spcBef>
                <a:spcPts val="168"/>
              </a:spcBef>
            </a:pPr>
            <a:r>
              <a:rPr lang="en-AU" b="1" dirty="0"/>
              <a:t>Through the Body and the Blood</a:t>
            </a:r>
            <a:endParaRPr lang="en-AU" dirty="0"/>
          </a:p>
          <a:p>
            <a:pPr>
              <a:spcBef>
                <a:spcPts val="168"/>
              </a:spcBef>
            </a:pPr>
            <a:r>
              <a:rPr lang="en-AU" b="1" dirty="0" smtClean="0"/>
              <a:t>Of </a:t>
            </a:r>
            <a:r>
              <a:rPr lang="en-AU" b="1" dirty="0"/>
              <a:t>Jesus, God’s own Son,</a:t>
            </a:r>
            <a:endParaRPr lang="en-AU" dirty="0"/>
          </a:p>
          <a:p>
            <a:pPr>
              <a:spcBef>
                <a:spcPts val="168"/>
              </a:spcBef>
            </a:pPr>
            <a:r>
              <a:rPr lang="en-AU" b="1" dirty="0" smtClean="0"/>
              <a:t>We </a:t>
            </a:r>
            <a:r>
              <a:rPr lang="en-AU" b="1" dirty="0"/>
              <a:t>share in his New Life,				</a:t>
            </a:r>
            <a:endParaRPr lang="en-AU" dirty="0"/>
          </a:p>
          <a:p>
            <a:pPr>
              <a:spcBef>
                <a:spcPts val="168"/>
              </a:spcBef>
            </a:pPr>
            <a:r>
              <a:rPr lang="en-AU" b="1" dirty="0" smtClean="0"/>
              <a:t>And </a:t>
            </a:r>
            <a:r>
              <a:rPr lang="en-AU" b="1" dirty="0"/>
              <a:t>together we are one				</a:t>
            </a:r>
            <a:endParaRPr lang="en-AU" dirty="0"/>
          </a:p>
          <a:p>
            <a:pPr>
              <a:spcBef>
                <a:spcPts val="168"/>
              </a:spcBef>
            </a:pPr>
            <a:r>
              <a:rPr lang="en-AU" b="1" dirty="0"/>
              <a:t>In the Body of Christ.</a:t>
            </a:r>
            <a:r>
              <a:rPr lang="en-A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340372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1418" y="696520"/>
            <a:ext cx="8619255" cy="4525963"/>
          </a:xfrm>
        </p:spPr>
        <p:txBody>
          <a:bodyPr/>
          <a:lstStyle/>
          <a:p>
            <a:pPr>
              <a:spcBef>
                <a:spcPts val="168"/>
              </a:spcBef>
            </a:pPr>
            <a:r>
              <a:rPr lang="en-AU" dirty="0" smtClean="0"/>
              <a:t>Blessed and broken here among us,</a:t>
            </a:r>
            <a:endParaRPr lang="en-AU" dirty="0"/>
          </a:p>
          <a:p>
            <a:pPr>
              <a:spcBef>
                <a:spcPts val="168"/>
              </a:spcBef>
            </a:pPr>
            <a:r>
              <a:rPr lang="en-AU" dirty="0" smtClean="0"/>
              <a:t>Cup of Love and Bread of Life</a:t>
            </a:r>
            <a:r>
              <a:rPr lang="en-AU" dirty="0"/>
              <a:t>.</a:t>
            </a:r>
          </a:p>
          <a:p>
            <a:pPr>
              <a:spcBef>
                <a:spcPts val="168"/>
              </a:spcBef>
            </a:pPr>
            <a:r>
              <a:rPr lang="en-AU" dirty="0" smtClean="0"/>
              <a:t>Through his dying and his rising,</a:t>
            </a:r>
            <a:endParaRPr lang="en-AU" dirty="0"/>
          </a:p>
          <a:p>
            <a:pPr>
              <a:spcBef>
                <a:spcPts val="168"/>
              </a:spcBef>
            </a:pPr>
            <a:r>
              <a:rPr lang="en-AU" dirty="0" smtClean="0"/>
              <a:t>We share the life of Christ</a:t>
            </a:r>
            <a:r>
              <a:rPr lang="en-AU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8562170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84080" y="696520"/>
            <a:ext cx="8619255" cy="4525963"/>
          </a:xfrm>
        </p:spPr>
        <p:txBody>
          <a:bodyPr/>
          <a:lstStyle/>
          <a:p>
            <a:pPr>
              <a:spcBef>
                <a:spcPts val="168"/>
              </a:spcBef>
            </a:pPr>
            <a:r>
              <a:rPr lang="en-AU" b="1" dirty="0"/>
              <a:t>Through the Body and the Blood</a:t>
            </a:r>
            <a:endParaRPr lang="en-AU" dirty="0"/>
          </a:p>
          <a:p>
            <a:pPr>
              <a:spcBef>
                <a:spcPts val="168"/>
              </a:spcBef>
            </a:pPr>
            <a:r>
              <a:rPr lang="en-AU" b="1" dirty="0" smtClean="0"/>
              <a:t>Of </a:t>
            </a:r>
            <a:r>
              <a:rPr lang="en-AU" b="1" dirty="0"/>
              <a:t>Jesus, God’s own Son,</a:t>
            </a:r>
            <a:endParaRPr lang="en-AU" dirty="0"/>
          </a:p>
          <a:p>
            <a:pPr>
              <a:spcBef>
                <a:spcPts val="168"/>
              </a:spcBef>
            </a:pPr>
            <a:r>
              <a:rPr lang="en-AU" b="1" dirty="0" smtClean="0"/>
              <a:t>We </a:t>
            </a:r>
            <a:r>
              <a:rPr lang="en-AU" b="1" dirty="0"/>
              <a:t>share in his New Life,				</a:t>
            </a:r>
            <a:endParaRPr lang="en-AU" dirty="0"/>
          </a:p>
          <a:p>
            <a:pPr>
              <a:spcBef>
                <a:spcPts val="168"/>
              </a:spcBef>
            </a:pPr>
            <a:r>
              <a:rPr lang="en-AU" b="1" dirty="0" smtClean="0"/>
              <a:t>And </a:t>
            </a:r>
            <a:r>
              <a:rPr lang="en-AU" b="1" dirty="0"/>
              <a:t>together we are one				</a:t>
            </a:r>
            <a:endParaRPr lang="en-AU" dirty="0"/>
          </a:p>
          <a:p>
            <a:pPr>
              <a:spcBef>
                <a:spcPts val="168"/>
              </a:spcBef>
            </a:pPr>
            <a:r>
              <a:rPr lang="en-AU" b="1" dirty="0"/>
              <a:t>In the Body of Christ.</a:t>
            </a:r>
            <a:r>
              <a:rPr lang="en-A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045176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1418" y="696520"/>
            <a:ext cx="8619255" cy="4525963"/>
          </a:xfrm>
        </p:spPr>
        <p:txBody>
          <a:bodyPr/>
          <a:lstStyle/>
          <a:p>
            <a:pPr>
              <a:spcBef>
                <a:spcPts val="168"/>
              </a:spcBef>
            </a:pPr>
            <a:r>
              <a:rPr lang="en-AU" dirty="0"/>
              <a:t>And by sharing in this story,</a:t>
            </a:r>
          </a:p>
          <a:p>
            <a:pPr>
              <a:spcBef>
                <a:spcPts val="168"/>
              </a:spcBef>
            </a:pPr>
            <a:r>
              <a:rPr lang="en-AU" dirty="0" smtClean="0"/>
              <a:t>This </a:t>
            </a:r>
            <a:r>
              <a:rPr lang="en-AU" dirty="0"/>
              <a:t>promise of New Life,</a:t>
            </a:r>
          </a:p>
          <a:p>
            <a:pPr>
              <a:spcBef>
                <a:spcPts val="168"/>
              </a:spcBef>
            </a:pPr>
            <a:r>
              <a:rPr lang="en-AU" dirty="0" smtClean="0"/>
              <a:t>We </a:t>
            </a:r>
            <a:r>
              <a:rPr lang="en-AU" dirty="0"/>
              <a:t>pray we may become now,</a:t>
            </a:r>
          </a:p>
          <a:p>
            <a:pPr>
              <a:spcBef>
                <a:spcPts val="168"/>
              </a:spcBef>
            </a:pPr>
            <a:r>
              <a:rPr lang="en-AU" dirty="0" smtClean="0"/>
              <a:t>One </a:t>
            </a:r>
            <a:r>
              <a:rPr lang="en-AU" dirty="0"/>
              <a:t>body, one spirit in Christ. </a:t>
            </a:r>
          </a:p>
        </p:txBody>
      </p:sp>
    </p:spTree>
    <p:extLst>
      <p:ext uri="{BB962C8B-B14F-4D97-AF65-F5344CB8AC3E}">
        <p14:creationId xmlns:p14="http://schemas.microsoft.com/office/powerpoint/2010/main" val="6531618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84080" y="696520"/>
            <a:ext cx="8619255" cy="4525963"/>
          </a:xfrm>
        </p:spPr>
        <p:txBody>
          <a:bodyPr/>
          <a:lstStyle/>
          <a:p>
            <a:pPr>
              <a:spcBef>
                <a:spcPts val="168"/>
              </a:spcBef>
            </a:pPr>
            <a:r>
              <a:rPr lang="en-AU" b="1" dirty="0"/>
              <a:t>Through the Body and the Blood</a:t>
            </a:r>
            <a:endParaRPr lang="en-AU" dirty="0"/>
          </a:p>
          <a:p>
            <a:pPr>
              <a:spcBef>
                <a:spcPts val="168"/>
              </a:spcBef>
            </a:pPr>
            <a:r>
              <a:rPr lang="en-AU" b="1" dirty="0" smtClean="0"/>
              <a:t>Of </a:t>
            </a:r>
            <a:r>
              <a:rPr lang="en-AU" b="1" dirty="0"/>
              <a:t>Jesus, God’s own Son,</a:t>
            </a:r>
            <a:endParaRPr lang="en-AU" dirty="0"/>
          </a:p>
          <a:p>
            <a:pPr>
              <a:spcBef>
                <a:spcPts val="168"/>
              </a:spcBef>
            </a:pPr>
            <a:r>
              <a:rPr lang="en-AU" b="1" dirty="0" smtClean="0"/>
              <a:t>We </a:t>
            </a:r>
            <a:r>
              <a:rPr lang="en-AU" b="1" dirty="0"/>
              <a:t>share in his New Life,				</a:t>
            </a:r>
            <a:endParaRPr lang="en-AU" dirty="0"/>
          </a:p>
          <a:p>
            <a:pPr>
              <a:spcBef>
                <a:spcPts val="168"/>
              </a:spcBef>
            </a:pPr>
            <a:r>
              <a:rPr lang="en-AU" b="1" dirty="0" smtClean="0"/>
              <a:t>And </a:t>
            </a:r>
            <a:r>
              <a:rPr lang="en-AU" b="1" dirty="0"/>
              <a:t>together we are one				</a:t>
            </a:r>
            <a:endParaRPr lang="en-AU" dirty="0"/>
          </a:p>
          <a:p>
            <a:pPr>
              <a:spcBef>
                <a:spcPts val="168"/>
              </a:spcBef>
            </a:pPr>
            <a:r>
              <a:rPr lang="en-AU" b="1" dirty="0"/>
              <a:t>In the Body of Christ.</a:t>
            </a:r>
            <a:r>
              <a:rPr lang="en-A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888400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1418" y="696520"/>
            <a:ext cx="8619255" cy="4525963"/>
          </a:xfrm>
        </p:spPr>
        <p:txBody>
          <a:bodyPr/>
          <a:lstStyle/>
          <a:p>
            <a:pPr>
              <a:spcBef>
                <a:spcPts val="168"/>
              </a:spcBef>
            </a:pPr>
            <a:r>
              <a:rPr lang="en-AU" dirty="0"/>
              <a:t>Together in communion,</a:t>
            </a:r>
          </a:p>
          <a:p>
            <a:pPr>
              <a:spcBef>
                <a:spcPts val="168"/>
              </a:spcBef>
            </a:pPr>
            <a:r>
              <a:rPr lang="en-AU" dirty="0"/>
              <a:t>We are drawn to unity,		</a:t>
            </a:r>
          </a:p>
          <a:p>
            <a:pPr>
              <a:spcBef>
                <a:spcPts val="168"/>
              </a:spcBef>
            </a:pPr>
            <a:r>
              <a:rPr lang="en-AU" dirty="0"/>
              <a:t>Called to live in wholeness	</a:t>
            </a:r>
          </a:p>
          <a:p>
            <a:pPr>
              <a:spcBef>
                <a:spcPts val="168"/>
              </a:spcBef>
            </a:pPr>
            <a:r>
              <a:rPr lang="en-AU" dirty="0"/>
              <a:t>With God the Trinity. </a:t>
            </a:r>
          </a:p>
        </p:txBody>
      </p:sp>
    </p:spTree>
    <p:extLst>
      <p:ext uri="{BB962C8B-B14F-4D97-AF65-F5344CB8AC3E}">
        <p14:creationId xmlns:p14="http://schemas.microsoft.com/office/powerpoint/2010/main" val="25938543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24211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AU" b="1" dirty="0" smtClean="0"/>
              <a:t>In The Body Of Christ</a:t>
            </a:r>
            <a:r>
              <a:rPr lang="en-US" sz="1800" i="1" dirty="0" smtClean="0"/>
              <a:t/>
            </a:r>
            <a:br>
              <a:rPr lang="en-US" sz="1800" i="1" dirty="0" smtClean="0"/>
            </a:br>
            <a:r>
              <a:rPr lang="en-AU" sz="1600" dirty="0" smtClean="0"/>
              <a:t>Words </a:t>
            </a:r>
            <a:r>
              <a:rPr lang="en-AU" sz="1600" dirty="0"/>
              <a:t>&amp; Music:  Michael </a:t>
            </a:r>
            <a:r>
              <a:rPr lang="en-AU" sz="1600" dirty="0" smtClean="0"/>
              <a:t>Mangan</a:t>
            </a:r>
            <a:br>
              <a:rPr lang="en-AU" sz="1600" dirty="0" smtClean="0"/>
            </a:br>
            <a:r>
              <a:rPr lang="en-AU" sz="1300" dirty="0" smtClean="0"/>
              <a:t>© 2017 Litmus Productions, Brisbane, Australia</a:t>
            </a:r>
            <a:r>
              <a:rPr lang="en-AU" sz="4900" dirty="0" smtClean="0"/>
              <a:t/>
            </a:r>
            <a:br>
              <a:rPr lang="en-AU" sz="4900" dirty="0" smtClean="0"/>
            </a:br>
            <a:endParaRPr lang="en-US" sz="49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15011" y="1323389"/>
            <a:ext cx="8229600" cy="4525963"/>
          </a:xfrm>
        </p:spPr>
        <p:txBody>
          <a:bodyPr>
            <a:normAutofit/>
          </a:bodyPr>
          <a:lstStyle/>
          <a:p>
            <a:pPr>
              <a:spcBef>
                <a:spcPts val="168"/>
              </a:spcBef>
            </a:pPr>
            <a:r>
              <a:rPr lang="en-AU" b="1" dirty="0"/>
              <a:t>Through the Body and the Blood</a:t>
            </a:r>
            <a:endParaRPr lang="en-AU" dirty="0"/>
          </a:p>
          <a:p>
            <a:pPr>
              <a:spcBef>
                <a:spcPts val="168"/>
              </a:spcBef>
            </a:pPr>
            <a:r>
              <a:rPr lang="en-AU" b="1" dirty="0"/>
              <a:t>Of Jesus, God’s own Son,</a:t>
            </a:r>
            <a:endParaRPr lang="en-AU" dirty="0"/>
          </a:p>
          <a:p>
            <a:pPr>
              <a:spcBef>
                <a:spcPts val="168"/>
              </a:spcBef>
            </a:pPr>
            <a:r>
              <a:rPr lang="en-AU" b="1" dirty="0"/>
              <a:t>We share in his New Life,				</a:t>
            </a:r>
            <a:endParaRPr lang="en-AU" dirty="0"/>
          </a:p>
          <a:p>
            <a:pPr>
              <a:spcBef>
                <a:spcPts val="168"/>
              </a:spcBef>
            </a:pPr>
            <a:r>
              <a:rPr lang="en-AU" b="1" dirty="0"/>
              <a:t>And together we are one				</a:t>
            </a:r>
            <a:endParaRPr lang="en-AU" dirty="0"/>
          </a:p>
          <a:p>
            <a:pPr>
              <a:spcBef>
                <a:spcPts val="168"/>
              </a:spcBef>
            </a:pPr>
            <a:r>
              <a:rPr lang="en-AU" b="1" dirty="0"/>
              <a:t>In the Body of Christ</a:t>
            </a:r>
            <a:r>
              <a:rPr lang="en-AU" dirty="0"/>
              <a:t>	 </a:t>
            </a:r>
            <a:r>
              <a:rPr lang="en-AU" b="1" dirty="0" smtClean="0"/>
              <a:t>	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9010142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/>
            </a:r>
            <a:br>
              <a:rPr lang="en-AU" dirty="0" smtClean="0"/>
            </a:b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066788" y="855148"/>
            <a:ext cx="8229600" cy="4525963"/>
          </a:xfrm>
        </p:spPr>
        <p:txBody>
          <a:bodyPr/>
          <a:lstStyle/>
          <a:p>
            <a:r>
              <a:rPr lang="en-US" i="1" dirty="0"/>
              <a:t>Body and soul, heart and mind,</a:t>
            </a:r>
            <a:endParaRPr lang="en-AU" dirty="0"/>
          </a:p>
          <a:p>
            <a:r>
              <a:rPr lang="en-US" i="1" dirty="0" smtClean="0"/>
              <a:t>Head </a:t>
            </a:r>
            <a:r>
              <a:rPr lang="en-US" i="1" dirty="0"/>
              <a:t>and hands, all we are.</a:t>
            </a:r>
            <a:endParaRPr lang="en-AU" dirty="0"/>
          </a:p>
          <a:p>
            <a:r>
              <a:rPr lang="en-US" i="1" dirty="0" smtClean="0"/>
              <a:t>Body </a:t>
            </a:r>
            <a:r>
              <a:rPr lang="en-US" i="1" dirty="0"/>
              <a:t>and soul, heart and mind,</a:t>
            </a:r>
            <a:endParaRPr lang="en-AU" dirty="0"/>
          </a:p>
          <a:p>
            <a:r>
              <a:rPr lang="en-US" i="1" dirty="0" smtClean="0"/>
              <a:t>Head </a:t>
            </a:r>
            <a:r>
              <a:rPr lang="en-US" i="1" dirty="0"/>
              <a:t>and hands, all we are.			</a:t>
            </a:r>
            <a:endParaRPr lang="en-AU" dirty="0"/>
          </a:p>
          <a:p>
            <a:r>
              <a:rPr lang="en-US" i="1" dirty="0"/>
              <a:t>Come and truly live life to the full!</a:t>
            </a:r>
            <a:r>
              <a:rPr lang="en-AU" dirty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34411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88079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765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AU" b="1" dirty="0" smtClean="0"/>
              <a:t>In Memory Of Me</a:t>
            </a:r>
            <a:r>
              <a:rPr lang="en-US" sz="1800" i="1" dirty="0" smtClean="0"/>
              <a:t/>
            </a:r>
            <a:br>
              <a:rPr lang="en-US" sz="1800" i="1" dirty="0" smtClean="0"/>
            </a:br>
            <a:r>
              <a:rPr lang="en-AU" sz="1800" i="1" dirty="0"/>
              <a:t>Based on Luke 22:19-20, 1 </a:t>
            </a:r>
            <a:r>
              <a:rPr lang="en-AU" sz="1800" i="1" dirty="0" err="1"/>
              <a:t>Cor</a:t>
            </a:r>
            <a:r>
              <a:rPr lang="en-AU" sz="1800" i="1" dirty="0"/>
              <a:t> 11:23-25</a:t>
            </a:r>
            <a:r>
              <a:rPr lang="en-AU" sz="1600" dirty="0"/>
              <a:t/>
            </a:r>
            <a:br>
              <a:rPr lang="en-AU" sz="1600" dirty="0"/>
            </a:br>
            <a:r>
              <a:rPr lang="en-AU" sz="1600" dirty="0" smtClean="0"/>
              <a:t>Words </a:t>
            </a:r>
            <a:r>
              <a:rPr lang="en-AU" sz="1600" dirty="0"/>
              <a:t>&amp; Music:  Michael </a:t>
            </a:r>
            <a:r>
              <a:rPr lang="en-AU" sz="1600" dirty="0" smtClean="0"/>
              <a:t>Mangan</a:t>
            </a:r>
            <a:br>
              <a:rPr lang="en-AU" sz="1600" dirty="0" smtClean="0"/>
            </a:br>
            <a:r>
              <a:rPr lang="en-AU" sz="1300" dirty="0" smtClean="0"/>
              <a:t>© 2010, 2017 Litmus Productions, Brisbane, Australia</a:t>
            </a:r>
            <a:r>
              <a:rPr lang="en-AU" sz="4900" dirty="0" smtClean="0"/>
              <a:t/>
            </a:r>
            <a:br>
              <a:rPr lang="en-AU" sz="4900" dirty="0" smtClean="0"/>
            </a:br>
            <a:endParaRPr lang="en-US" sz="49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15011" y="1535054"/>
            <a:ext cx="8229600" cy="4525963"/>
          </a:xfrm>
        </p:spPr>
        <p:txBody>
          <a:bodyPr>
            <a:normAutofit/>
          </a:bodyPr>
          <a:lstStyle/>
          <a:p>
            <a:pPr>
              <a:spcBef>
                <a:spcPts val="168"/>
              </a:spcBef>
            </a:pPr>
            <a:r>
              <a:rPr lang="en-AU" b="1" dirty="0"/>
              <a:t>Take and eat, take and drink,</a:t>
            </a:r>
            <a:endParaRPr lang="en-AU" dirty="0"/>
          </a:p>
          <a:p>
            <a:pPr>
              <a:spcBef>
                <a:spcPts val="168"/>
              </a:spcBef>
            </a:pPr>
            <a:r>
              <a:rPr lang="en-AU" b="1" dirty="0" smtClean="0"/>
              <a:t>This </a:t>
            </a:r>
            <a:r>
              <a:rPr lang="en-AU" b="1" dirty="0"/>
              <a:t>is my body, this is my blood.</a:t>
            </a:r>
            <a:endParaRPr lang="en-AU" dirty="0"/>
          </a:p>
          <a:p>
            <a:pPr>
              <a:spcBef>
                <a:spcPts val="168"/>
              </a:spcBef>
            </a:pPr>
            <a:r>
              <a:rPr lang="en-AU" b="1" dirty="0" smtClean="0"/>
              <a:t>Take </a:t>
            </a:r>
            <a:r>
              <a:rPr lang="en-AU" b="1" dirty="0"/>
              <a:t>and eat, take and drink,</a:t>
            </a:r>
            <a:endParaRPr lang="en-AU" dirty="0"/>
          </a:p>
          <a:p>
            <a:pPr>
              <a:spcBef>
                <a:spcPts val="168"/>
              </a:spcBef>
            </a:pPr>
            <a:r>
              <a:rPr lang="en-AU" b="1" dirty="0" smtClean="0"/>
              <a:t>Do </a:t>
            </a:r>
            <a:r>
              <a:rPr lang="en-AU" b="1" dirty="0"/>
              <a:t>this, in memory of me.</a:t>
            </a:r>
            <a:r>
              <a:rPr lang="en-AU" dirty="0"/>
              <a:t> 	 </a:t>
            </a:r>
            <a:r>
              <a:rPr lang="en-AU" b="1" dirty="0" smtClean="0"/>
              <a:t>	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4379266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58304" y="696520"/>
            <a:ext cx="8619255" cy="4525963"/>
          </a:xfrm>
        </p:spPr>
        <p:txBody>
          <a:bodyPr/>
          <a:lstStyle/>
          <a:p>
            <a:pPr>
              <a:spcBef>
                <a:spcPts val="168"/>
              </a:spcBef>
            </a:pPr>
            <a:r>
              <a:rPr lang="en-AU" dirty="0"/>
              <a:t>Jesus took some bread.</a:t>
            </a:r>
          </a:p>
          <a:p>
            <a:pPr>
              <a:spcBef>
                <a:spcPts val="168"/>
              </a:spcBef>
            </a:pPr>
            <a:r>
              <a:rPr lang="en-AU" dirty="0" smtClean="0"/>
              <a:t>He </a:t>
            </a:r>
            <a:r>
              <a:rPr lang="en-AU" dirty="0"/>
              <a:t>said, “Take and eat, this is my body,</a:t>
            </a:r>
          </a:p>
          <a:p>
            <a:pPr>
              <a:spcBef>
                <a:spcPts val="168"/>
              </a:spcBef>
            </a:pPr>
            <a:r>
              <a:rPr lang="en-AU" dirty="0" smtClean="0"/>
              <a:t>Given </a:t>
            </a:r>
            <a:r>
              <a:rPr lang="en-AU" dirty="0"/>
              <a:t>up for you.”	 </a:t>
            </a:r>
          </a:p>
        </p:txBody>
      </p:sp>
    </p:spTree>
    <p:extLst>
      <p:ext uri="{BB962C8B-B14F-4D97-AF65-F5344CB8AC3E}">
        <p14:creationId xmlns:p14="http://schemas.microsoft.com/office/powerpoint/2010/main" val="10940325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58304" y="696520"/>
            <a:ext cx="8619255" cy="4525963"/>
          </a:xfrm>
        </p:spPr>
        <p:txBody>
          <a:bodyPr/>
          <a:lstStyle/>
          <a:p>
            <a:pPr>
              <a:spcBef>
                <a:spcPts val="168"/>
              </a:spcBef>
            </a:pPr>
            <a:r>
              <a:rPr lang="en-AU" b="1" dirty="0"/>
              <a:t>Take and eat, take and drink,</a:t>
            </a:r>
            <a:endParaRPr lang="en-AU" dirty="0"/>
          </a:p>
          <a:p>
            <a:pPr>
              <a:spcBef>
                <a:spcPts val="168"/>
              </a:spcBef>
            </a:pPr>
            <a:r>
              <a:rPr lang="en-AU" b="1" dirty="0"/>
              <a:t>This is my body, this is my blood.</a:t>
            </a:r>
            <a:endParaRPr lang="en-AU" dirty="0"/>
          </a:p>
          <a:p>
            <a:pPr>
              <a:spcBef>
                <a:spcPts val="168"/>
              </a:spcBef>
            </a:pPr>
            <a:r>
              <a:rPr lang="en-AU" b="1" dirty="0"/>
              <a:t>Take and eat, take and drink,</a:t>
            </a:r>
            <a:endParaRPr lang="en-AU" dirty="0"/>
          </a:p>
          <a:p>
            <a:pPr>
              <a:spcBef>
                <a:spcPts val="168"/>
              </a:spcBef>
            </a:pPr>
            <a:r>
              <a:rPr lang="en-AU" b="1" dirty="0"/>
              <a:t>Do this, in memory of me.</a:t>
            </a:r>
            <a:r>
              <a:rPr lang="en-AU" dirty="0"/>
              <a:t> 	 </a:t>
            </a:r>
          </a:p>
        </p:txBody>
      </p:sp>
    </p:spTree>
    <p:extLst>
      <p:ext uri="{BB962C8B-B14F-4D97-AF65-F5344CB8AC3E}">
        <p14:creationId xmlns:p14="http://schemas.microsoft.com/office/powerpoint/2010/main" val="26318498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58304" y="696520"/>
            <a:ext cx="8619255" cy="4525963"/>
          </a:xfrm>
        </p:spPr>
        <p:txBody>
          <a:bodyPr/>
          <a:lstStyle/>
          <a:p>
            <a:pPr>
              <a:spcBef>
                <a:spcPts val="168"/>
              </a:spcBef>
            </a:pPr>
            <a:r>
              <a:rPr lang="en-AU" dirty="0"/>
              <a:t>Jesus took the cup.</a:t>
            </a:r>
          </a:p>
          <a:p>
            <a:pPr>
              <a:spcBef>
                <a:spcPts val="168"/>
              </a:spcBef>
            </a:pPr>
            <a:r>
              <a:rPr lang="en-AU" dirty="0" smtClean="0"/>
              <a:t>He </a:t>
            </a:r>
            <a:r>
              <a:rPr lang="en-AU" dirty="0"/>
              <a:t>said, “Drink from this, all of you,</a:t>
            </a:r>
          </a:p>
          <a:p>
            <a:pPr>
              <a:spcBef>
                <a:spcPts val="168"/>
              </a:spcBef>
            </a:pPr>
            <a:r>
              <a:rPr lang="en-AU" dirty="0" smtClean="0"/>
              <a:t>My </a:t>
            </a:r>
            <a:r>
              <a:rPr lang="en-AU" dirty="0"/>
              <a:t>blood poured out for you.” 	 </a:t>
            </a:r>
          </a:p>
        </p:txBody>
      </p:sp>
    </p:spTree>
    <p:extLst>
      <p:ext uri="{BB962C8B-B14F-4D97-AF65-F5344CB8AC3E}">
        <p14:creationId xmlns:p14="http://schemas.microsoft.com/office/powerpoint/2010/main" val="21736180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58304" y="696520"/>
            <a:ext cx="8619255" cy="4525963"/>
          </a:xfrm>
        </p:spPr>
        <p:txBody>
          <a:bodyPr/>
          <a:lstStyle/>
          <a:p>
            <a:pPr>
              <a:spcBef>
                <a:spcPts val="168"/>
              </a:spcBef>
            </a:pPr>
            <a:r>
              <a:rPr lang="en-AU" b="1" dirty="0"/>
              <a:t>Take and eat, take and drink,</a:t>
            </a:r>
            <a:endParaRPr lang="en-AU" dirty="0"/>
          </a:p>
          <a:p>
            <a:pPr>
              <a:spcBef>
                <a:spcPts val="168"/>
              </a:spcBef>
            </a:pPr>
            <a:r>
              <a:rPr lang="en-AU" b="1" dirty="0"/>
              <a:t>This is my body, this is my blood.</a:t>
            </a:r>
            <a:endParaRPr lang="en-AU" dirty="0"/>
          </a:p>
          <a:p>
            <a:pPr>
              <a:spcBef>
                <a:spcPts val="168"/>
              </a:spcBef>
            </a:pPr>
            <a:r>
              <a:rPr lang="en-AU" b="1" dirty="0"/>
              <a:t>Take and eat, take and drink,</a:t>
            </a:r>
            <a:endParaRPr lang="en-AU" dirty="0"/>
          </a:p>
          <a:p>
            <a:pPr>
              <a:spcBef>
                <a:spcPts val="168"/>
              </a:spcBef>
            </a:pPr>
            <a:r>
              <a:rPr lang="en-AU" b="1" dirty="0"/>
              <a:t>Do this, in memory of me.</a:t>
            </a:r>
            <a:r>
              <a:rPr lang="en-AU" dirty="0"/>
              <a:t> 	 </a:t>
            </a:r>
          </a:p>
        </p:txBody>
      </p:sp>
    </p:spTree>
    <p:extLst>
      <p:ext uri="{BB962C8B-B14F-4D97-AF65-F5344CB8AC3E}">
        <p14:creationId xmlns:p14="http://schemas.microsoft.com/office/powerpoint/2010/main" val="4188721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58304" y="696520"/>
            <a:ext cx="8619255" cy="4525963"/>
          </a:xfrm>
        </p:spPr>
        <p:txBody>
          <a:bodyPr/>
          <a:lstStyle/>
          <a:p>
            <a:pPr>
              <a:spcBef>
                <a:spcPts val="168"/>
              </a:spcBef>
            </a:pPr>
            <a:r>
              <a:rPr lang="en-AU" dirty="0"/>
              <a:t>We eat this Living Bread.</a:t>
            </a:r>
          </a:p>
          <a:p>
            <a:pPr>
              <a:spcBef>
                <a:spcPts val="168"/>
              </a:spcBef>
            </a:pPr>
            <a:r>
              <a:rPr lang="en-AU" dirty="0" smtClean="0"/>
              <a:t>This </a:t>
            </a:r>
            <a:r>
              <a:rPr lang="en-AU" dirty="0"/>
              <a:t>is Jesus here for us,</a:t>
            </a:r>
          </a:p>
          <a:p>
            <a:pPr>
              <a:spcBef>
                <a:spcPts val="168"/>
              </a:spcBef>
            </a:pPr>
            <a:r>
              <a:rPr lang="en-AU" dirty="0" smtClean="0"/>
              <a:t>Giving </a:t>
            </a:r>
            <a:r>
              <a:rPr lang="en-AU" dirty="0"/>
              <a:t>us new life!	 	 </a:t>
            </a:r>
          </a:p>
        </p:txBody>
      </p:sp>
    </p:spTree>
    <p:extLst>
      <p:ext uri="{BB962C8B-B14F-4D97-AF65-F5344CB8AC3E}">
        <p14:creationId xmlns:p14="http://schemas.microsoft.com/office/powerpoint/2010/main" val="15322040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58304" y="696520"/>
            <a:ext cx="8619255" cy="4525963"/>
          </a:xfrm>
        </p:spPr>
        <p:txBody>
          <a:bodyPr/>
          <a:lstStyle/>
          <a:p>
            <a:pPr>
              <a:spcBef>
                <a:spcPts val="168"/>
              </a:spcBef>
            </a:pPr>
            <a:r>
              <a:rPr lang="en-AU" b="1" dirty="0"/>
              <a:t>Take and eat, take and drink,</a:t>
            </a:r>
            <a:endParaRPr lang="en-AU" dirty="0"/>
          </a:p>
          <a:p>
            <a:pPr>
              <a:spcBef>
                <a:spcPts val="168"/>
              </a:spcBef>
            </a:pPr>
            <a:r>
              <a:rPr lang="en-AU" b="1" dirty="0"/>
              <a:t>This is my body, this is my blood.</a:t>
            </a:r>
            <a:endParaRPr lang="en-AU" dirty="0"/>
          </a:p>
          <a:p>
            <a:pPr>
              <a:spcBef>
                <a:spcPts val="168"/>
              </a:spcBef>
            </a:pPr>
            <a:r>
              <a:rPr lang="en-AU" b="1" dirty="0"/>
              <a:t>Take and eat, take and drink,</a:t>
            </a:r>
            <a:endParaRPr lang="en-AU" dirty="0"/>
          </a:p>
          <a:p>
            <a:pPr>
              <a:spcBef>
                <a:spcPts val="168"/>
              </a:spcBef>
            </a:pPr>
            <a:r>
              <a:rPr lang="en-AU" b="1" dirty="0"/>
              <a:t>Do this, in memory of me.</a:t>
            </a:r>
            <a:r>
              <a:rPr lang="en-AU" dirty="0"/>
              <a:t> 	 </a:t>
            </a:r>
          </a:p>
        </p:txBody>
      </p:sp>
    </p:spTree>
    <p:extLst>
      <p:ext uri="{BB962C8B-B14F-4D97-AF65-F5344CB8AC3E}">
        <p14:creationId xmlns:p14="http://schemas.microsoft.com/office/powerpoint/2010/main" val="1853487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58304" y="696520"/>
            <a:ext cx="8619255" cy="4525963"/>
          </a:xfrm>
        </p:spPr>
        <p:txBody>
          <a:bodyPr/>
          <a:lstStyle/>
          <a:p>
            <a:pPr>
              <a:spcBef>
                <a:spcPts val="168"/>
              </a:spcBef>
            </a:pPr>
            <a:r>
              <a:rPr lang="en-AU" dirty="0"/>
              <a:t>We drink this Saving Cup.</a:t>
            </a:r>
          </a:p>
          <a:p>
            <a:pPr>
              <a:spcBef>
                <a:spcPts val="168"/>
              </a:spcBef>
            </a:pPr>
            <a:r>
              <a:rPr lang="en-AU" dirty="0" smtClean="0"/>
              <a:t>This </a:t>
            </a:r>
            <a:r>
              <a:rPr lang="en-AU" dirty="0"/>
              <a:t>is Jesus here for us,</a:t>
            </a:r>
          </a:p>
          <a:p>
            <a:pPr>
              <a:spcBef>
                <a:spcPts val="168"/>
              </a:spcBef>
            </a:pPr>
            <a:r>
              <a:rPr lang="en-AU" dirty="0" smtClean="0"/>
              <a:t>We </a:t>
            </a:r>
            <a:r>
              <a:rPr lang="en-AU" dirty="0"/>
              <a:t>will never thirst! 	 	 </a:t>
            </a:r>
          </a:p>
        </p:txBody>
      </p:sp>
    </p:spTree>
    <p:extLst>
      <p:ext uri="{BB962C8B-B14F-4D97-AF65-F5344CB8AC3E}">
        <p14:creationId xmlns:p14="http://schemas.microsoft.com/office/powerpoint/2010/main" val="32416561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765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AU" b="1" dirty="0" smtClean="0"/>
              <a:t>In Memory Of Me</a:t>
            </a:r>
            <a:r>
              <a:rPr lang="en-US" sz="1800" i="1" dirty="0" smtClean="0"/>
              <a:t/>
            </a:r>
            <a:br>
              <a:rPr lang="en-US" sz="1800" i="1" dirty="0" smtClean="0"/>
            </a:br>
            <a:r>
              <a:rPr lang="en-AU" sz="1800" i="1" dirty="0"/>
              <a:t>Based on Luke 22:19-20, 1 </a:t>
            </a:r>
            <a:r>
              <a:rPr lang="en-AU" sz="1800" i="1" dirty="0" err="1"/>
              <a:t>Cor</a:t>
            </a:r>
            <a:r>
              <a:rPr lang="en-AU" sz="1800" i="1" dirty="0"/>
              <a:t> 11:23-25</a:t>
            </a:r>
            <a:r>
              <a:rPr lang="en-AU" sz="1600" dirty="0"/>
              <a:t/>
            </a:r>
            <a:br>
              <a:rPr lang="en-AU" sz="1600" dirty="0"/>
            </a:br>
            <a:r>
              <a:rPr lang="en-AU" sz="1600" dirty="0" smtClean="0"/>
              <a:t>Words </a:t>
            </a:r>
            <a:r>
              <a:rPr lang="en-AU" sz="1600" dirty="0"/>
              <a:t>&amp; Music:  Michael </a:t>
            </a:r>
            <a:r>
              <a:rPr lang="en-AU" sz="1600" dirty="0" smtClean="0"/>
              <a:t>Mangan</a:t>
            </a:r>
            <a:br>
              <a:rPr lang="en-AU" sz="1600" dirty="0" smtClean="0"/>
            </a:br>
            <a:r>
              <a:rPr lang="en-AU" sz="1300" dirty="0" smtClean="0"/>
              <a:t>© 2010, 2017 Litmus Productions, Brisbane, Australia</a:t>
            </a:r>
            <a:r>
              <a:rPr lang="en-AU" sz="4900" dirty="0" smtClean="0"/>
              <a:t/>
            </a:r>
            <a:br>
              <a:rPr lang="en-AU" sz="4900" dirty="0" smtClean="0"/>
            </a:br>
            <a:endParaRPr lang="en-US" sz="49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15011" y="1535054"/>
            <a:ext cx="8229600" cy="4525963"/>
          </a:xfrm>
        </p:spPr>
        <p:txBody>
          <a:bodyPr>
            <a:normAutofit/>
          </a:bodyPr>
          <a:lstStyle/>
          <a:p>
            <a:pPr>
              <a:spcBef>
                <a:spcPts val="168"/>
              </a:spcBef>
            </a:pPr>
            <a:r>
              <a:rPr lang="en-AU" b="1" dirty="0"/>
              <a:t>Take and eat, take and drink,</a:t>
            </a:r>
            <a:endParaRPr lang="en-AU" dirty="0"/>
          </a:p>
          <a:p>
            <a:pPr>
              <a:spcBef>
                <a:spcPts val="168"/>
              </a:spcBef>
            </a:pPr>
            <a:r>
              <a:rPr lang="en-AU" b="1" dirty="0" smtClean="0"/>
              <a:t>This </a:t>
            </a:r>
            <a:r>
              <a:rPr lang="en-AU" b="1" dirty="0"/>
              <a:t>is my body, this is my blood.</a:t>
            </a:r>
            <a:endParaRPr lang="en-AU" dirty="0"/>
          </a:p>
          <a:p>
            <a:pPr>
              <a:spcBef>
                <a:spcPts val="168"/>
              </a:spcBef>
            </a:pPr>
            <a:r>
              <a:rPr lang="en-AU" b="1" dirty="0" smtClean="0"/>
              <a:t>Take </a:t>
            </a:r>
            <a:r>
              <a:rPr lang="en-AU" b="1" dirty="0"/>
              <a:t>and eat, take and drink,</a:t>
            </a:r>
            <a:endParaRPr lang="en-AU" dirty="0"/>
          </a:p>
          <a:p>
            <a:pPr>
              <a:spcBef>
                <a:spcPts val="168"/>
              </a:spcBef>
            </a:pPr>
            <a:r>
              <a:rPr lang="en-AU" b="1" dirty="0" smtClean="0"/>
              <a:t>Do </a:t>
            </a:r>
            <a:r>
              <a:rPr lang="en-AU" b="1" dirty="0"/>
              <a:t>this, in memory of me.</a:t>
            </a:r>
            <a:r>
              <a:rPr lang="en-AU" dirty="0"/>
              <a:t> 	 </a:t>
            </a:r>
            <a:r>
              <a:rPr lang="en-AU" b="1" dirty="0" smtClean="0"/>
              <a:t>	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9577743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794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AU" b="1" dirty="0" smtClean="0"/>
              <a:t>Come, Live Life</a:t>
            </a:r>
            <a:r>
              <a:rPr lang="en-AU" dirty="0"/>
              <a:t/>
            </a:r>
            <a:br>
              <a:rPr lang="en-AU" dirty="0"/>
            </a:br>
            <a:r>
              <a:rPr lang="en-US" sz="1800" i="1" dirty="0" smtClean="0"/>
              <a:t>Inspired </a:t>
            </a:r>
            <a:r>
              <a:rPr lang="en-US" sz="1800" i="1" dirty="0"/>
              <a:t>by John 10:10</a:t>
            </a:r>
            <a:r>
              <a:rPr lang="en-AU" sz="1800" dirty="0"/>
              <a:t/>
            </a:r>
            <a:br>
              <a:rPr lang="en-AU" sz="1800" dirty="0"/>
            </a:br>
            <a:r>
              <a:rPr lang="en-AU" sz="1600" dirty="0" smtClean="0"/>
              <a:t>Words </a:t>
            </a:r>
            <a:r>
              <a:rPr lang="en-AU" sz="1600" dirty="0"/>
              <a:t>&amp; Music:  Michael </a:t>
            </a:r>
            <a:r>
              <a:rPr lang="en-AU" sz="1600" dirty="0" smtClean="0"/>
              <a:t>Mangan</a:t>
            </a:r>
            <a:br>
              <a:rPr lang="en-AU" sz="1600" dirty="0" smtClean="0"/>
            </a:br>
            <a:r>
              <a:rPr lang="en-AU" sz="1300" dirty="0" smtClean="0"/>
              <a:t>© 2014 Litmus Productions, Brisbane, Australia</a:t>
            </a:r>
            <a:r>
              <a:rPr lang="en-AU" sz="4900" dirty="0" smtClean="0"/>
              <a:t/>
            </a:r>
            <a:br>
              <a:rPr lang="en-AU" sz="4900" dirty="0" smtClean="0"/>
            </a:br>
            <a:endParaRPr lang="en-US" sz="49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788" y="1600200"/>
            <a:ext cx="8229600" cy="4525963"/>
          </a:xfrm>
        </p:spPr>
        <p:txBody>
          <a:bodyPr/>
          <a:lstStyle/>
          <a:p>
            <a:r>
              <a:rPr lang="en-US" b="1" dirty="0"/>
              <a:t>Come, live life, live life to the full.</a:t>
            </a:r>
            <a:endParaRPr lang="en-AU" dirty="0"/>
          </a:p>
          <a:p>
            <a:r>
              <a:rPr lang="en-US" b="1" dirty="0" smtClean="0"/>
              <a:t>O come</a:t>
            </a:r>
            <a:r>
              <a:rPr lang="en-US" b="1" dirty="0"/>
              <a:t>, live life, we hear the Gospel call.</a:t>
            </a:r>
            <a:endParaRPr lang="en-AU" dirty="0"/>
          </a:p>
          <a:p>
            <a:r>
              <a:rPr lang="en-US" b="1" dirty="0" smtClean="0"/>
              <a:t>We </a:t>
            </a:r>
            <a:r>
              <a:rPr lang="en-US" b="1" dirty="0"/>
              <a:t>stand together in unity, </a:t>
            </a:r>
            <a:endParaRPr lang="en-US" b="1" dirty="0" smtClean="0"/>
          </a:p>
          <a:p>
            <a:r>
              <a:rPr lang="en-US" b="1" dirty="0"/>
              <a:t>W</a:t>
            </a:r>
            <a:r>
              <a:rPr lang="en-US" b="1" dirty="0" smtClean="0"/>
              <a:t>e’re </a:t>
            </a:r>
            <a:r>
              <a:rPr lang="en-US" b="1" dirty="0"/>
              <a:t>living in the light.</a:t>
            </a:r>
            <a:endParaRPr lang="en-AU" dirty="0"/>
          </a:p>
          <a:p>
            <a:r>
              <a:rPr lang="en-US" b="1" dirty="0" smtClean="0"/>
              <a:t>Everyone </a:t>
            </a:r>
            <a:r>
              <a:rPr lang="en-US" b="1" dirty="0"/>
              <a:t>is welcome, come, live life!</a:t>
            </a:r>
            <a:r>
              <a:rPr lang="en-AU" dirty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21057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742724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765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AU" b="1" dirty="0" smtClean="0"/>
              <a:t>We Remember You</a:t>
            </a:r>
            <a:r>
              <a:rPr lang="en-US" sz="1800" i="1" dirty="0" smtClean="0"/>
              <a:t/>
            </a:r>
            <a:br>
              <a:rPr lang="en-US" sz="1800" i="1" dirty="0" smtClean="0"/>
            </a:br>
            <a:r>
              <a:rPr lang="en-AU" sz="1600" dirty="0" smtClean="0"/>
              <a:t>Words </a:t>
            </a:r>
            <a:r>
              <a:rPr lang="en-AU" sz="1600" dirty="0"/>
              <a:t>&amp; Music:  Michael </a:t>
            </a:r>
            <a:r>
              <a:rPr lang="en-AU" sz="1600" dirty="0" smtClean="0"/>
              <a:t>Mangan</a:t>
            </a:r>
            <a:br>
              <a:rPr lang="en-AU" sz="1600" dirty="0" smtClean="0"/>
            </a:br>
            <a:r>
              <a:rPr lang="en-AU" sz="1300" dirty="0" smtClean="0"/>
              <a:t>© 2017 Litmus Productions, Brisbane, Australia</a:t>
            </a:r>
            <a:r>
              <a:rPr lang="en-AU" sz="4900" dirty="0" smtClean="0"/>
              <a:t/>
            </a:r>
            <a:br>
              <a:rPr lang="en-AU" sz="4900" dirty="0" smtClean="0"/>
            </a:br>
            <a:endParaRPr lang="en-US" sz="49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15011" y="1535054"/>
            <a:ext cx="8229600" cy="4525963"/>
          </a:xfrm>
        </p:spPr>
        <p:txBody>
          <a:bodyPr>
            <a:normAutofit/>
          </a:bodyPr>
          <a:lstStyle/>
          <a:p>
            <a:pPr>
              <a:spcBef>
                <a:spcPts val="168"/>
              </a:spcBef>
            </a:pPr>
            <a:r>
              <a:rPr lang="en-AU" b="1" dirty="0"/>
              <a:t>When we eat this Bread,</a:t>
            </a:r>
            <a:endParaRPr lang="en-AU" dirty="0"/>
          </a:p>
          <a:p>
            <a:pPr>
              <a:spcBef>
                <a:spcPts val="168"/>
              </a:spcBef>
            </a:pPr>
            <a:r>
              <a:rPr lang="en-AU" b="1" dirty="0" smtClean="0"/>
              <a:t>When </a:t>
            </a:r>
            <a:r>
              <a:rPr lang="en-AU" b="1" dirty="0"/>
              <a:t>we drink this Cup,</a:t>
            </a:r>
            <a:endParaRPr lang="en-AU" dirty="0"/>
          </a:p>
          <a:p>
            <a:pPr>
              <a:spcBef>
                <a:spcPts val="168"/>
              </a:spcBef>
            </a:pPr>
            <a:r>
              <a:rPr lang="en-AU" b="1" dirty="0" smtClean="0"/>
              <a:t>Jesus</a:t>
            </a:r>
            <a:r>
              <a:rPr lang="en-AU" b="1" dirty="0"/>
              <a:t>, we remember you.</a:t>
            </a:r>
            <a:endParaRPr lang="en-AU" dirty="0"/>
          </a:p>
          <a:p>
            <a:pPr>
              <a:spcBef>
                <a:spcPts val="168"/>
              </a:spcBef>
            </a:pPr>
            <a:r>
              <a:rPr lang="en-AU" b="1" dirty="0" smtClean="0"/>
              <a:t>Through </a:t>
            </a:r>
            <a:r>
              <a:rPr lang="en-AU" b="1" dirty="0"/>
              <a:t>your Body &amp; Blood</a:t>
            </a:r>
            <a:endParaRPr lang="en-AU" dirty="0"/>
          </a:p>
          <a:p>
            <a:pPr>
              <a:spcBef>
                <a:spcPts val="168"/>
              </a:spcBef>
            </a:pPr>
            <a:r>
              <a:rPr lang="en-AU" b="1" dirty="0" smtClean="0"/>
              <a:t>You </a:t>
            </a:r>
            <a:r>
              <a:rPr lang="en-AU" b="1" dirty="0"/>
              <a:t>have gathered us as one,</a:t>
            </a:r>
            <a:endParaRPr lang="en-AU" dirty="0"/>
          </a:p>
          <a:p>
            <a:pPr>
              <a:spcBef>
                <a:spcPts val="168"/>
              </a:spcBef>
            </a:pPr>
            <a:r>
              <a:rPr lang="en-AU" b="1" dirty="0" smtClean="0"/>
              <a:t>And </a:t>
            </a:r>
            <a:r>
              <a:rPr lang="en-AU" b="1" dirty="0"/>
              <a:t>we remember you.	</a:t>
            </a:r>
            <a:r>
              <a:rPr lang="en-AU" dirty="0"/>
              <a:t> </a:t>
            </a:r>
            <a:r>
              <a:rPr lang="en-AU" dirty="0" smtClean="0"/>
              <a:t> </a:t>
            </a:r>
            <a:r>
              <a:rPr lang="en-AU" b="1" dirty="0" smtClean="0"/>
              <a:t>	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6874220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58304" y="696520"/>
            <a:ext cx="8619255" cy="4525963"/>
          </a:xfrm>
        </p:spPr>
        <p:txBody>
          <a:bodyPr/>
          <a:lstStyle/>
          <a:p>
            <a:pPr>
              <a:spcBef>
                <a:spcPts val="168"/>
              </a:spcBef>
            </a:pPr>
            <a:r>
              <a:rPr lang="en-AU" dirty="0"/>
              <a:t>You have called us to your table,</a:t>
            </a:r>
          </a:p>
          <a:p>
            <a:pPr>
              <a:spcBef>
                <a:spcPts val="168"/>
              </a:spcBef>
            </a:pPr>
            <a:r>
              <a:rPr lang="en-AU" dirty="0" smtClean="0"/>
              <a:t>We </a:t>
            </a:r>
            <a:r>
              <a:rPr lang="en-AU" dirty="0"/>
              <a:t>come to share this holy meal.  	</a:t>
            </a:r>
          </a:p>
          <a:p>
            <a:pPr>
              <a:spcBef>
                <a:spcPts val="168"/>
              </a:spcBef>
            </a:pPr>
            <a:r>
              <a:rPr lang="en-AU" dirty="0" smtClean="0"/>
              <a:t>We </a:t>
            </a:r>
            <a:r>
              <a:rPr lang="en-AU" dirty="0"/>
              <a:t>eat and drink and we remember,		</a:t>
            </a:r>
          </a:p>
          <a:p>
            <a:pPr>
              <a:spcBef>
                <a:spcPts val="168"/>
              </a:spcBef>
            </a:pPr>
            <a:r>
              <a:rPr lang="en-AU" dirty="0" smtClean="0"/>
              <a:t>You </a:t>
            </a:r>
            <a:r>
              <a:rPr lang="en-AU" dirty="0"/>
              <a:t>died and rose to set us free. 	 </a:t>
            </a:r>
          </a:p>
        </p:txBody>
      </p:sp>
    </p:spTree>
    <p:extLst>
      <p:ext uri="{BB962C8B-B14F-4D97-AF65-F5344CB8AC3E}">
        <p14:creationId xmlns:p14="http://schemas.microsoft.com/office/powerpoint/2010/main" val="32888764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58304" y="696520"/>
            <a:ext cx="8619255" cy="4525963"/>
          </a:xfrm>
        </p:spPr>
        <p:txBody>
          <a:bodyPr/>
          <a:lstStyle/>
          <a:p>
            <a:pPr>
              <a:spcBef>
                <a:spcPts val="168"/>
              </a:spcBef>
            </a:pPr>
            <a:r>
              <a:rPr lang="en-AU" b="1" dirty="0"/>
              <a:t>When we eat this Bread,</a:t>
            </a:r>
            <a:endParaRPr lang="en-AU" dirty="0"/>
          </a:p>
          <a:p>
            <a:pPr>
              <a:spcBef>
                <a:spcPts val="168"/>
              </a:spcBef>
            </a:pPr>
            <a:r>
              <a:rPr lang="en-AU" b="1" dirty="0"/>
              <a:t>When we drink this Cup,</a:t>
            </a:r>
            <a:endParaRPr lang="en-AU" dirty="0"/>
          </a:p>
          <a:p>
            <a:pPr>
              <a:spcBef>
                <a:spcPts val="168"/>
              </a:spcBef>
            </a:pPr>
            <a:r>
              <a:rPr lang="en-AU" b="1" dirty="0"/>
              <a:t>Jesus, we remember you.</a:t>
            </a:r>
            <a:endParaRPr lang="en-AU" dirty="0"/>
          </a:p>
          <a:p>
            <a:pPr>
              <a:spcBef>
                <a:spcPts val="168"/>
              </a:spcBef>
            </a:pPr>
            <a:r>
              <a:rPr lang="en-AU" b="1" dirty="0"/>
              <a:t>Through your Body &amp; Blood</a:t>
            </a:r>
            <a:endParaRPr lang="en-AU" dirty="0"/>
          </a:p>
          <a:p>
            <a:pPr>
              <a:spcBef>
                <a:spcPts val="168"/>
              </a:spcBef>
            </a:pPr>
            <a:r>
              <a:rPr lang="en-AU" b="1" dirty="0"/>
              <a:t>You have gathered us as one,</a:t>
            </a:r>
            <a:endParaRPr lang="en-AU" dirty="0"/>
          </a:p>
          <a:p>
            <a:pPr>
              <a:spcBef>
                <a:spcPts val="168"/>
              </a:spcBef>
            </a:pPr>
            <a:r>
              <a:rPr lang="en-AU" b="1" dirty="0"/>
              <a:t>And we remember you.	</a:t>
            </a:r>
            <a:r>
              <a:rPr lang="en-AU" dirty="0"/>
              <a:t>	 </a:t>
            </a:r>
          </a:p>
        </p:txBody>
      </p:sp>
    </p:spTree>
    <p:extLst>
      <p:ext uri="{BB962C8B-B14F-4D97-AF65-F5344CB8AC3E}">
        <p14:creationId xmlns:p14="http://schemas.microsoft.com/office/powerpoint/2010/main" val="1905185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58304" y="696520"/>
            <a:ext cx="8619255" cy="4525963"/>
          </a:xfrm>
        </p:spPr>
        <p:txBody>
          <a:bodyPr/>
          <a:lstStyle/>
          <a:p>
            <a:pPr>
              <a:spcBef>
                <a:spcPts val="168"/>
              </a:spcBef>
            </a:pPr>
            <a:r>
              <a:rPr lang="en-AU" dirty="0"/>
              <a:t>May we be filled with every blessing,</a:t>
            </a:r>
          </a:p>
          <a:p>
            <a:pPr>
              <a:spcBef>
                <a:spcPts val="168"/>
              </a:spcBef>
            </a:pPr>
            <a:r>
              <a:rPr lang="en-AU" dirty="0" smtClean="0"/>
              <a:t>Through </a:t>
            </a:r>
            <a:r>
              <a:rPr lang="en-AU" dirty="0"/>
              <a:t>this meal we share today.</a:t>
            </a:r>
          </a:p>
          <a:p>
            <a:pPr>
              <a:spcBef>
                <a:spcPts val="168"/>
              </a:spcBef>
            </a:pPr>
            <a:r>
              <a:rPr lang="en-AU" dirty="0" smtClean="0"/>
              <a:t>By </a:t>
            </a:r>
            <a:r>
              <a:rPr lang="en-AU" dirty="0"/>
              <a:t>the power of your Spirit,</a:t>
            </a:r>
          </a:p>
          <a:p>
            <a:pPr>
              <a:spcBef>
                <a:spcPts val="168"/>
              </a:spcBef>
            </a:pPr>
            <a:r>
              <a:rPr lang="en-AU" dirty="0" smtClean="0"/>
              <a:t>Make </a:t>
            </a:r>
            <a:r>
              <a:rPr lang="en-AU" dirty="0"/>
              <a:t>us one with you in faith. 	 </a:t>
            </a:r>
          </a:p>
        </p:txBody>
      </p:sp>
    </p:spTree>
    <p:extLst>
      <p:ext uri="{BB962C8B-B14F-4D97-AF65-F5344CB8AC3E}">
        <p14:creationId xmlns:p14="http://schemas.microsoft.com/office/powerpoint/2010/main" val="12941368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58304" y="696520"/>
            <a:ext cx="8619255" cy="4525963"/>
          </a:xfrm>
        </p:spPr>
        <p:txBody>
          <a:bodyPr/>
          <a:lstStyle/>
          <a:p>
            <a:pPr>
              <a:spcBef>
                <a:spcPts val="168"/>
              </a:spcBef>
            </a:pPr>
            <a:r>
              <a:rPr lang="en-AU" b="1" dirty="0"/>
              <a:t>When we eat this Bread,</a:t>
            </a:r>
            <a:endParaRPr lang="en-AU" dirty="0"/>
          </a:p>
          <a:p>
            <a:pPr>
              <a:spcBef>
                <a:spcPts val="168"/>
              </a:spcBef>
            </a:pPr>
            <a:r>
              <a:rPr lang="en-AU" b="1" dirty="0"/>
              <a:t>When we drink this Cup,</a:t>
            </a:r>
            <a:endParaRPr lang="en-AU" dirty="0"/>
          </a:p>
          <a:p>
            <a:pPr>
              <a:spcBef>
                <a:spcPts val="168"/>
              </a:spcBef>
            </a:pPr>
            <a:r>
              <a:rPr lang="en-AU" b="1" dirty="0"/>
              <a:t>Jesus, we remember you.</a:t>
            </a:r>
            <a:endParaRPr lang="en-AU" dirty="0"/>
          </a:p>
          <a:p>
            <a:pPr>
              <a:spcBef>
                <a:spcPts val="168"/>
              </a:spcBef>
            </a:pPr>
            <a:r>
              <a:rPr lang="en-AU" b="1" dirty="0"/>
              <a:t>Through your Body &amp; Blood</a:t>
            </a:r>
            <a:endParaRPr lang="en-AU" dirty="0"/>
          </a:p>
          <a:p>
            <a:pPr>
              <a:spcBef>
                <a:spcPts val="168"/>
              </a:spcBef>
            </a:pPr>
            <a:r>
              <a:rPr lang="en-AU" b="1" dirty="0"/>
              <a:t>You have gathered us as one,</a:t>
            </a:r>
            <a:endParaRPr lang="en-AU" dirty="0"/>
          </a:p>
          <a:p>
            <a:pPr>
              <a:spcBef>
                <a:spcPts val="168"/>
              </a:spcBef>
            </a:pPr>
            <a:r>
              <a:rPr lang="en-AU" b="1" dirty="0"/>
              <a:t>And we remember you.	</a:t>
            </a:r>
            <a:r>
              <a:rPr lang="en-AU" dirty="0"/>
              <a:t>	 </a:t>
            </a:r>
          </a:p>
        </p:txBody>
      </p:sp>
    </p:spTree>
    <p:extLst>
      <p:ext uri="{BB962C8B-B14F-4D97-AF65-F5344CB8AC3E}">
        <p14:creationId xmlns:p14="http://schemas.microsoft.com/office/powerpoint/2010/main" val="37949024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58304" y="696520"/>
            <a:ext cx="8619255" cy="4525963"/>
          </a:xfrm>
        </p:spPr>
        <p:txBody>
          <a:bodyPr/>
          <a:lstStyle/>
          <a:p>
            <a:pPr>
              <a:spcBef>
                <a:spcPts val="168"/>
              </a:spcBef>
            </a:pPr>
            <a:r>
              <a:rPr lang="en-AU" dirty="0"/>
              <a:t>Open our eyes to other people.</a:t>
            </a:r>
          </a:p>
          <a:p>
            <a:pPr>
              <a:spcBef>
                <a:spcPts val="168"/>
              </a:spcBef>
            </a:pPr>
            <a:r>
              <a:rPr lang="en-AU" dirty="0" smtClean="0"/>
              <a:t>Help </a:t>
            </a:r>
            <a:r>
              <a:rPr lang="en-AU" dirty="0"/>
              <a:t>us serve them, just like you.</a:t>
            </a:r>
          </a:p>
          <a:p>
            <a:pPr>
              <a:spcBef>
                <a:spcPts val="168"/>
              </a:spcBef>
            </a:pPr>
            <a:r>
              <a:rPr lang="en-AU" dirty="0" smtClean="0"/>
              <a:t>Sharing </a:t>
            </a:r>
            <a:r>
              <a:rPr lang="en-AU" dirty="0"/>
              <a:t>in their pain and sorrow,</a:t>
            </a:r>
          </a:p>
          <a:p>
            <a:pPr>
              <a:spcBef>
                <a:spcPts val="168"/>
              </a:spcBef>
            </a:pPr>
            <a:r>
              <a:rPr lang="en-AU" dirty="0" smtClean="0"/>
              <a:t>Bringing </a:t>
            </a:r>
            <a:r>
              <a:rPr lang="en-AU" dirty="0" smtClean="0"/>
              <a:t>justice, peace </a:t>
            </a:r>
            <a:r>
              <a:rPr lang="en-AU" dirty="0"/>
              <a:t>and truth. </a:t>
            </a:r>
            <a:r>
              <a:rPr lang="en-AU" dirty="0" smtClean="0"/>
              <a:t> 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990686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765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AU" b="1" dirty="0" smtClean="0"/>
              <a:t>We Remember You</a:t>
            </a:r>
            <a:r>
              <a:rPr lang="en-US" sz="1800" i="1" dirty="0" smtClean="0"/>
              <a:t/>
            </a:r>
            <a:br>
              <a:rPr lang="en-US" sz="1800" i="1" dirty="0" smtClean="0"/>
            </a:br>
            <a:r>
              <a:rPr lang="en-AU" sz="1600" dirty="0" smtClean="0"/>
              <a:t>Words </a:t>
            </a:r>
            <a:r>
              <a:rPr lang="en-AU" sz="1600" dirty="0"/>
              <a:t>&amp; Music:  Michael </a:t>
            </a:r>
            <a:r>
              <a:rPr lang="en-AU" sz="1600" dirty="0" smtClean="0"/>
              <a:t>Mangan</a:t>
            </a:r>
            <a:br>
              <a:rPr lang="en-AU" sz="1600" dirty="0" smtClean="0"/>
            </a:br>
            <a:r>
              <a:rPr lang="en-AU" sz="1300" dirty="0" smtClean="0"/>
              <a:t>© 2017 Litmus Productions, Brisbane, Australia</a:t>
            </a:r>
            <a:r>
              <a:rPr lang="en-AU" sz="4900" dirty="0" smtClean="0"/>
              <a:t/>
            </a:r>
            <a:br>
              <a:rPr lang="en-AU" sz="4900" dirty="0" smtClean="0"/>
            </a:br>
            <a:endParaRPr lang="en-US" sz="49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15011" y="1535054"/>
            <a:ext cx="8229600" cy="4525963"/>
          </a:xfrm>
        </p:spPr>
        <p:txBody>
          <a:bodyPr>
            <a:normAutofit/>
          </a:bodyPr>
          <a:lstStyle/>
          <a:p>
            <a:pPr>
              <a:spcBef>
                <a:spcPts val="168"/>
              </a:spcBef>
            </a:pPr>
            <a:r>
              <a:rPr lang="en-AU" b="1" dirty="0"/>
              <a:t>When we eat this Bread,</a:t>
            </a:r>
            <a:endParaRPr lang="en-AU" dirty="0"/>
          </a:p>
          <a:p>
            <a:pPr>
              <a:spcBef>
                <a:spcPts val="168"/>
              </a:spcBef>
            </a:pPr>
            <a:r>
              <a:rPr lang="en-AU" b="1" dirty="0" smtClean="0"/>
              <a:t>When </a:t>
            </a:r>
            <a:r>
              <a:rPr lang="en-AU" b="1" dirty="0"/>
              <a:t>we drink this Cup,</a:t>
            </a:r>
            <a:endParaRPr lang="en-AU" dirty="0"/>
          </a:p>
          <a:p>
            <a:pPr>
              <a:spcBef>
                <a:spcPts val="168"/>
              </a:spcBef>
            </a:pPr>
            <a:r>
              <a:rPr lang="en-AU" b="1" dirty="0" smtClean="0"/>
              <a:t>Jesus</a:t>
            </a:r>
            <a:r>
              <a:rPr lang="en-AU" b="1" dirty="0"/>
              <a:t>, we remember you.</a:t>
            </a:r>
            <a:endParaRPr lang="en-AU" dirty="0"/>
          </a:p>
          <a:p>
            <a:pPr>
              <a:spcBef>
                <a:spcPts val="168"/>
              </a:spcBef>
            </a:pPr>
            <a:r>
              <a:rPr lang="en-AU" b="1" dirty="0" smtClean="0"/>
              <a:t>Through </a:t>
            </a:r>
            <a:r>
              <a:rPr lang="en-AU" b="1" dirty="0"/>
              <a:t>your Body &amp; Blood</a:t>
            </a:r>
            <a:endParaRPr lang="en-AU" dirty="0"/>
          </a:p>
          <a:p>
            <a:pPr>
              <a:spcBef>
                <a:spcPts val="168"/>
              </a:spcBef>
            </a:pPr>
            <a:r>
              <a:rPr lang="en-AU" b="1" dirty="0" smtClean="0"/>
              <a:t>You </a:t>
            </a:r>
            <a:r>
              <a:rPr lang="en-AU" b="1" dirty="0"/>
              <a:t>have gathered us as one,</a:t>
            </a:r>
            <a:endParaRPr lang="en-AU" dirty="0"/>
          </a:p>
          <a:p>
            <a:pPr>
              <a:spcBef>
                <a:spcPts val="168"/>
              </a:spcBef>
            </a:pPr>
            <a:r>
              <a:rPr lang="en-AU" b="1" dirty="0" smtClean="0"/>
              <a:t>And </a:t>
            </a:r>
            <a:r>
              <a:rPr lang="en-AU" b="1" dirty="0"/>
              <a:t>we remember you.	</a:t>
            </a:r>
            <a:r>
              <a:rPr lang="en-AU" dirty="0"/>
              <a:t> </a:t>
            </a:r>
            <a:r>
              <a:rPr lang="en-AU" dirty="0" smtClean="0"/>
              <a:t> </a:t>
            </a:r>
            <a:r>
              <a:rPr lang="en-AU" b="1" dirty="0" smtClean="0"/>
              <a:t>	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4845809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" y="2080534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/>
              <a:t>RECESSIONAL / SENDING SONGS</a:t>
            </a:r>
          </a:p>
        </p:txBody>
      </p:sp>
    </p:spTree>
    <p:extLst>
      <p:ext uri="{BB962C8B-B14F-4D97-AF65-F5344CB8AC3E}">
        <p14:creationId xmlns:p14="http://schemas.microsoft.com/office/powerpoint/2010/main" val="32054705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9232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AU" b="1" dirty="0" smtClean="0"/>
              <a:t>Love God, Love Each Other</a:t>
            </a:r>
            <a:br>
              <a:rPr lang="en-AU" b="1" dirty="0" smtClean="0"/>
            </a:br>
            <a:r>
              <a:rPr lang="en-AU" sz="2200" b="1" dirty="0" smtClean="0"/>
              <a:t>(The Great Commandment)</a:t>
            </a:r>
            <a:r>
              <a:rPr lang="en-US" sz="1000" i="1" dirty="0" smtClean="0"/>
              <a:t/>
            </a:r>
            <a:br>
              <a:rPr lang="en-US" sz="1000" i="1" dirty="0" smtClean="0"/>
            </a:br>
            <a:r>
              <a:rPr lang="en-AU" sz="1600" i="1" dirty="0" smtClean="0"/>
              <a:t>Based  </a:t>
            </a:r>
            <a:r>
              <a:rPr lang="en-AU" sz="1600" i="1" dirty="0"/>
              <a:t>on Mt 22: 34-</a:t>
            </a:r>
            <a:r>
              <a:rPr lang="en-AU" sz="1600" i="1" dirty="0" smtClean="0"/>
              <a:t>40</a:t>
            </a:r>
            <a:r>
              <a:rPr lang="en-AU" sz="1600" i="1" dirty="0"/>
              <a:t/>
            </a:r>
            <a:br>
              <a:rPr lang="en-AU" sz="1600" i="1" dirty="0"/>
            </a:br>
            <a:r>
              <a:rPr lang="en-AU" sz="1600" dirty="0" smtClean="0"/>
              <a:t>Words </a:t>
            </a:r>
            <a:r>
              <a:rPr lang="en-AU" sz="1600" dirty="0"/>
              <a:t>&amp; Music:  Michael </a:t>
            </a:r>
            <a:r>
              <a:rPr lang="en-AU" sz="1600" dirty="0" smtClean="0"/>
              <a:t>Mangan</a:t>
            </a:r>
            <a:br>
              <a:rPr lang="en-AU" sz="1600" dirty="0" smtClean="0"/>
            </a:br>
            <a:r>
              <a:rPr lang="en-AU" sz="1300" dirty="0" smtClean="0"/>
              <a:t>© 2017 Litmus Productions, Brisbane, Australia</a:t>
            </a:r>
            <a:r>
              <a:rPr lang="en-AU" sz="4900" dirty="0" smtClean="0"/>
              <a:t/>
            </a:r>
            <a:br>
              <a:rPr lang="en-AU" sz="4900" dirty="0" smtClean="0"/>
            </a:br>
            <a:endParaRPr lang="en-US" sz="49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00900" y="1774941"/>
            <a:ext cx="8229600" cy="4525963"/>
          </a:xfrm>
        </p:spPr>
        <p:txBody>
          <a:bodyPr>
            <a:normAutofit/>
          </a:bodyPr>
          <a:lstStyle/>
          <a:p>
            <a:pPr>
              <a:spcBef>
                <a:spcPts val="168"/>
              </a:spcBef>
            </a:pPr>
            <a:r>
              <a:rPr lang="en-AU" b="1" dirty="0"/>
              <a:t>We must love God with all our heart,</a:t>
            </a:r>
            <a:endParaRPr lang="en-AU" dirty="0"/>
          </a:p>
          <a:p>
            <a:pPr>
              <a:spcBef>
                <a:spcPts val="168"/>
              </a:spcBef>
            </a:pPr>
            <a:r>
              <a:rPr lang="en-AU" b="1" dirty="0"/>
              <a:t>Love God with all our soul,</a:t>
            </a:r>
            <a:endParaRPr lang="en-AU" dirty="0"/>
          </a:p>
          <a:p>
            <a:pPr>
              <a:spcBef>
                <a:spcPts val="168"/>
              </a:spcBef>
            </a:pPr>
            <a:r>
              <a:rPr lang="en-AU" b="1" dirty="0"/>
              <a:t>Love God with all our mind,</a:t>
            </a:r>
            <a:endParaRPr lang="en-AU" dirty="0"/>
          </a:p>
          <a:p>
            <a:pPr>
              <a:spcBef>
                <a:spcPts val="168"/>
              </a:spcBef>
            </a:pPr>
            <a:r>
              <a:rPr lang="en-AU" b="1" dirty="0"/>
              <a:t>And love each other, love each other,				</a:t>
            </a:r>
            <a:endParaRPr lang="en-AU" dirty="0"/>
          </a:p>
          <a:p>
            <a:pPr>
              <a:spcBef>
                <a:spcPts val="168"/>
              </a:spcBef>
            </a:pPr>
            <a:r>
              <a:rPr lang="en-AU" b="1" dirty="0"/>
              <a:t>As we love ourselves.	</a:t>
            </a:r>
            <a:r>
              <a:rPr lang="en-AU" dirty="0"/>
              <a:t> </a:t>
            </a:r>
            <a:r>
              <a:rPr lang="en-AU" b="1" dirty="0" smtClean="0"/>
              <a:t>	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9277694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3654</TotalTime>
  <Words>3818</Words>
  <Application>Microsoft Macintosh PowerPoint</Application>
  <PresentationFormat>On-screen Show (4:3)</PresentationFormat>
  <Paragraphs>756</Paragraphs>
  <Slides>147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147</vt:i4>
      </vt:variant>
    </vt:vector>
  </HeadingPairs>
  <TitlesOfParts>
    <vt:vector size="148" baseType="lpstr">
      <vt:lpstr>Office Theme</vt:lpstr>
      <vt:lpstr>PowerPoint Presentation</vt:lpstr>
      <vt:lpstr>Let The Children Come Music for Masses with Children   MICHAEL MANGAN </vt:lpstr>
      <vt:lpstr>PowerPoint Presentation</vt:lpstr>
      <vt:lpstr>Come, Live Life Inspired by John 10:10 Words &amp; Music:  Michael Mangan © 2014 Litmus Productions, Brisbane, Australia </vt:lpstr>
      <vt:lpstr>PowerPoint Presentation</vt:lpstr>
      <vt:lpstr> </vt:lpstr>
      <vt:lpstr>PowerPoint Presentation</vt:lpstr>
      <vt:lpstr> </vt:lpstr>
      <vt:lpstr>Come, Live Life Inspired by John 10:10 Words &amp; Music:  Michael Mangan © 2014 Litmus Productions, Brisbane, Australia </vt:lpstr>
      <vt:lpstr>PowerPoint Presentation</vt:lpstr>
      <vt:lpstr>Shout Out With Joy Based on Ps 100:1-5 Words &amp; Music:  Michael Mangan © 2017 Litmus Productions, Brisbane, Australia </vt:lpstr>
      <vt:lpstr>PowerPoint Presentation</vt:lpstr>
      <vt:lpstr>PowerPoint Presentation</vt:lpstr>
      <vt:lpstr>PowerPoint Presentation</vt:lpstr>
      <vt:lpstr>PowerPoint Presentation</vt:lpstr>
      <vt:lpstr>Shout Out With Joy Based on Ps 100:1-5 Words &amp; Music:  Michael Mangan © 2017 Litmus Productions, Brisbane, Australia </vt:lpstr>
      <vt:lpstr>PowerPoint Presentation</vt:lpstr>
      <vt:lpstr>Let The Children Come Based on Mt 19:14, Mk 10:13-16 Words &amp; Music:  Michael Mangan © 2017 Litmus Productions, Brisbane, Australia </vt:lpstr>
      <vt:lpstr>PowerPoint Presentation</vt:lpstr>
      <vt:lpstr>PowerPoint Presentation</vt:lpstr>
      <vt:lpstr>PowerPoint Presentation</vt:lpstr>
      <vt:lpstr>Let The Children Come Based on Mt 19:14, Mk 10:13-16 Words &amp; Music:  Michael Mangan © 2017 Litmus Productions, Brisbane, Australia </vt:lpstr>
      <vt:lpstr>PowerPoint Presentation</vt:lpstr>
      <vt:lpstr>Gather In Jesus’ Name Inspired by Mt 18:20 Words &amp; Music:  Michael Mangan © 2017 Litmus Productions, Brisbane, Australia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Gather In Jesus’ Name Inspired by Mt 18:20 Words &amp; Music:  Michael Mangan © 2017 Litmus Productions, Brisbane, Australia </vt:lpstr>
      <vt:lpstr>PowerPoint Presentation</vt:lpstr>
      <vt:lpstr>To You, O Lord Psalm 25 (24)  Words: Lectionary for Masses with Children © 1991 American Bible Society  Music:  Michael Mangan © 2017 Litmus Productions, Brisbane, Australia </vt:lpstr>
      <vt:lpstr>PowerPoint Presentation</vt:lpstr>
      <vt:lpstr>To You, O Lord Psalm 25 (24) Words: Lectionary for Masses with Children © 1991 American Bible Society  Music:  Michael Mangan © 2017 Litmus Productions, Brisbane, Australia </vt:lpstr>
      <vt:lpstr>PowerPoint Presentation</vt:lpstr>
      <vt:lpstr>All The Ends Of The Earth Psalm 98 (97) Words: Lectionary for Masses with Children © 1991 American Bible Society  Music:  Michael Mangan © 2017 Litmus Productions, Brisbane, Australia </vt:lpstr>
      <vt:lpstr>PowerPoint Presentation</vt:lpstr>
      <vt:lpstr>PowerPoint Presentation</vt:lpstr>
      <vt:lpstr>All The Ends Of The Earth Psalm 98 (97)  Words: Lectionary for Masses with Children © 1991 American Bible Society  Music:  Michael Mangan © 2017 Litmus Productions, Brisbane, Australia </vt:lpstr>
      <vt:lpstr>PowerPoint Presentation</vt:lpstr>
      <vt:lpstr>Be Merciful, O Lord Psalm 51 (50) Words: Lectionary for Masses with Children © 1991 American Bible Society  Music:  Michael Mangan © 2017 Litmus Productions, Brisbane, Australia </vt:lpstr>
      <vt:lpstr>PowerPoint Presentation</vt:lpstr>
      <vt:lpstr>PowerPoint Presentation</vt:lpstr>
      <vt:lpstr>Be Merciful, O Lord Psalm 51 (50) Words: Lectionary for Masses with Children © 1991 American Bible Society  Music:  Michael Mangan © 2017 Litmus Productions, Brisbane, Australia </vt:lpstr>
      <vt:lpstr>PowerPoint Presentation</vt:lpstr>
      <vt:lpstr>This Is The Day That The Lord Has Made Psalm 118 (117) Words: Lectionary for Masses with Children © 1991 American Bible Society  Music:  Michael Mangan © 2017 Litmus Productions, Brisbane, Australia </vt:lpstr>
      <vt:lpstr>PowerPoint Presentation</vt:lpstr>
      <vt:lpstr>PowerPoint Presentation</vt:lpstr>
      <vt:lpstr>This Is The Day That The Lord Has Made Psalm 118 (117) Words: Lectionary for Masses with Children © 1991 American Bible Society  Music:  Michael Mangan © 2017 Litmus Productions, Brisbane, Australia </vt:lpstr>
      <vt:lpstr>PowerPoint Presentation</vt:lpstr>
      <vt:lpstr>The Lord Is My Light Psalm 27 (26) Words: Lectionary for Masses with Children © 1991 American Bible Society  Music:  Michael Mangan © 2017 Litmus Productions, Brisbane, Australia </vt:lpstr>
      <vt:lpstr>PowerPoint Presentation</vt:lpstr>
      <vt:lpstr>PowerPoint Presentation</vt:lpstr>
      <vt:lpstr>The Lord Is My Light Psalm 27 (26) Words: Lectionary for Masses with Children © 1991 American Bible Society  Music:  Michael Mangan © 2017 Litmus Productions, Brisbane, Australia </vt:lpstr>
      <vt:lpstr>PowerPoint Presentation</vt:lpstr>
      <vt:lpstr>If Today You Hear His Voice Psalm 95 (94) Words: Lectionary for Masses with Children © 1991 American Bible Society  Music:  Michael Mangan © 2017 Litmus Productions, Brisbane, Australia </vt:lpstr>
      <vt:lpstr>PowerPoint Presentation</vt:lpstr>
      <vt:lpstr>If Today You Hear His Voice Psalm 95 (94) Words: Lectionary for Masses with Children © 1991 American Bible Society  Music:  Michael Mangan © 2017 Litmus Productions, Brisbane, Australia </vt:lpstr>
      <vt:lpstr>PowerPoint Presentation</vt:lpstr>
      <vt:lpstr>We Bring These Gifts Based on the Prayers of Offering at Mass Words &amp; Music:  Michael Mangan © 2017 Litmus Productions, Brisbane, Australia </vt:lpstr>
      <vt:lpstr>PowerPoint Presentation</vt:lpstr>
      <vt:lpstr>PowerPoint Presentation</vt:lpstr>
      <vt:lpstr>PowerPoint Presentation</vt:lpstr>
      <vt:lpstr>We Bring These Gifts Based on the Prayers of Offering at Mass Words &amp; Music:  Michael Mangan © 2017 Litmus Productions, Brisbane, Australia </vt:lpstr>
      <vt:lpstr>PowerPoint Presentation</vt:lpstr>
      <vt:lpstr>Blessed Be God Words &amp; Music:  Michael Mangan © 2017 Litmus Productions, Brisbane, Australia </vt:lpstr>
      <vt:lpstr>PowerPoint Presentation</vt:lpstr>
      <vt:lpstr>PowerPoint Presentation</vt:lpstr>
      <vt:lpstr>PowerPoint Presentation</vt:lpstr>
      <vt:lpstr>Blessed Be God Words &amp; Music:  Michael Mangan © 2017 Litmus Productions, Brisbane, Australia </vt:lpstr>
      <vt:lpstr>PowerPoint Presentation</vt:lpstr>
      <vt:lpstr>In The Body Of Christ Words &amp; Music:  Michael Mangan © 2017 Litmus Productions, Brisbane, Australia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In The Body Of Christ Words &amp; Music:  Michael Mangan © 2017 Litmus Productions, Brisbane, Australia </vt:lpstr>
      <vt:lpstr>PowerPoint Presentation</vt:lpstr>
      <vt:lpstr>In Memory Of Me Based on Luke 22:19-20, 1 Cor 11:23-25 Words &amp; Music:  Michael Mangan © 2010, 2017 Litmus Productions, Brisbane, Australia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In Memory Of Me Based on Luke 22:19-20, 1 Cor 11:23-25 Words &amp; Music:  Michael Mangan © 2010, 2017 Litmus Productions, Brisbane, Australia </vt:lpstr>
      <vt:lpstr>PowerPoint Presentation</vt:lpstr>
      <vt:lpstr>We Remember You Words &amp; Music:  Michael Mangan © 2017 Litmus Productions, Brisbane, Australia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We Remember You Words &amp; Music:  Michael Mangan © 2017 Litmus Productions, Brisbane, Australia </vt:lpstr>
      <vt:lpstr>PowerPoint Presentation</vt:lpstr>
      <vt:lpstr>Love God, Love Each Other (The Great Commandment) Based  on Mt 22: 34-40 Words &amp; Music:  Michael Mangan © 2017 Litmus Productions, Brisbane, Australia </vt:lpstr>
      <vt:lpstr>PowerPoint Presentation</vt:lpstr>
      <vt:lpstr>PowerPoint Presentation</vt:lpstr>
      <vt:lpstr>PowerPoint Presentation</vt:lpstr>
      <vt:lpstr>Love God, Love Each Other (The Great Commandment) Based  on Mt 22: 34-40 Words &amp; Music:  Michael Mangan © 2017 Litmus Productions, Brisbane, Australia </vt:lpstr>
      <vt:lpstr>PowerPoint Presentation</vt:lpstr>
      <vt:lpstr>Chosen And Sent Based  on Lk 4:18-19 Words &amp; Music:  Michael Mangan © 2017 Litmus Productions, Brisbane, Australia </vt:lpstr>
      <vt:lpstr>PowerPoint Presentation</vt:lpstr>
      <vt:lpstr>PowerPoint Presentation</vt:lpstr>
      <vt:lpstr>PowerPoint Presentation</vt:lpstr>
      <vt:lpstr>PowerPoint Presentation</vt:lpstr>
      <vt:lpstr>Chosen And Sent Based  on Lk 4:18-19 Words &amp; Music:  Michael Mangan © 2017 Litmus Productions, Brisbane, Australia </vt:lpstr>
      <vt:lpstr>PowerPoint Presentation</vt:lpstr>
      <vt:lpstr>God’s Plan Words &amp; Music:  Michael Mangan © 2017 Litmus Productions, Brisbane, Australia </vt:lpstr>
      <vt:lpstr>PowerPoint Presentation</vt:lpstr>
      <vt:lpstr>PowerPoint Presentation</vt:lpstr>
      <vt:lpstr>God’s Plan Words &amp; Music:  Michael Mangan © 2017 Litmus Productions, Brisbane, Australia </vt:lpstr>
      <vt:lpstr>PowerPoint Presentation</vt:lpstr>
      <vt:lpstr>Live God’s Dream Words &amp; Music:  Michael Mangan © 2014, 2017 Litmus Productions, Brisbane, Australia </vt:lpstr>
      <vt:lpstr>PowerPoint Presentation</vt:lpstr>
      <vt:lpstr>PowerPoint Presentation</vt:lpstr>
      <vt:lpstr>Live God’s Dream Words &amp; Music:  Michael Mangan © 2014, 2017 Litmus Productions, Brisbane, Australia </vt:lpstr>
      <vt:lpstr>PowerPoint Presentation</vt:lpstr>
      <vt:lpstr>Lord, Have Mercy Mass of Celebration Music: Michael Mangan, © 1993, 2010 Litmus Productions; Text © 2010 ICEL</vt:lpstr>
      <vt:lpstr>Penitential Act - Lord, Have Mercy Mass of Celebration Music: Michael Mangan, © 1993, 2010 Litmus Productions; Text © 2010 ICEL</vt:lpstr>
      <vt:lpstr>Glory To God Mass of Celebration Music: Michael Mangan, © 1993, 2010 Litmus Productions; Text © 2010 ICEL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Glory To God Mass of Celebration Music: Michael Mangan, © 1993, 2010 Litmus Productions; Text © 2010 ICEL</vt:lpstr>
      <vt:lpstr>Alleluia Gospel Acclamation Mass of Celebration Words &amp; music: Michael Mangan, © 2010 Litmus Productions</vt:lpstr>
      <vt:lpstr>PowerPoint Presentation</vt:lpstr>
      <vt:lpstr>Alleluia Gospel Acclamation Mass of Celebration Words &amp; music: Michael Mangan, © 2010 Litmus Productions</vt:lpstr>
      <vt:lpstr>Lenten Gospel Acclamation Mass of Celebration Verse words &amp; all music: Michael Mangan, © 2010 Litmus Productions; Chorus text © 2010 ICEL</vt:lpstr>
      <vt:lpstr>PowerPoint Presentation</vt:lpstr>
      <vt:lpstr>Lenten Gospel Acclamation Mass of Celebration Verse words &amp; all music: Michael Mangan, © 2010 Litmus Productions; Chorus text © 2010 ICEL</vt:lpstr>
      <vt:lpstr>Hear Us As We Pray General Intercessions Mass of Celebration Words &amp; all music: Michael Mangan, © 2010 Litmus Productions</vt:lpstr>
      <vt:lpstr>Holy, Holy, Holy Mass of Celebration Music: Michael Mangan, © 1993, 2010 Litmus Productions; Text © 2010 ICEL</vt:lpstr>
      <vt:lpstr>PowerPoint Presentation</vt:lpstr>
      <vt:lpstr>When We Eat This Bread Mass of Celebration Music: Michael Mangan, © 1993, 2010 Litmus Productions; Text © 2010 ICEL</vt:lpstr>
      <vt:lpstr>Amen Mass of Celebration Music: Michael Mangan, © 1993, 2010 Litmus Productions; Text © 2010 ICEL</vt:lpstr>
      <vt:lpstr>Lamb Of God Mass of Celebration Music: Michael Mangan, © 1993, 2010 Litmus Productions; Text © 2010 ICEL</vt:lpstr>
      <vt:lpstr>Blessed Is He Mass of Celebration Music: Michael Mangan, © 1993, 2010 Litmus Productions; Text © 1975 ICEL</vt:lpstr>
      <vt:lpstr>Glory To God In The Highest Mass of Celebration Music: Michael Mangan, © 1993, 2010 Litmus Productions; Text © 1975 ICEL</vt:lpstr>
      <vt:lpstr>Jesus Has Given Mass of Celebration Music: Michael Mangan, © 1993, 2010 Litmus Productions; Text © 1975 ICEL</vt:lpstr>
      <vt:lpstr>We Praise You Mass of Celebration Music: Michael Mangan, © 1993, 2010 Litmus Productions; Text © 1975 ICEL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Litmus</dc:creator>
  <cp:lastModifiedBy>Michael Mangan</cp:lastModifiedBy>
  <cp:revision>65</cp:revision>
  <dcterms:created xsi:type="dcterms:W3CDTF">2014-01-28T03:50:47Z</dcterms:created>
  <dcterms:modified xsi:type="dcterms:W3CDTF">2017-02-15T02:43:10Z</dcterms:modified>
</cp:coreProperties>
</file>